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1.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sldIdLst>
    <p:sldId id="1065" r:id="rId2"/>
    <p:sldId id="577" r:id="rId3"/>
    <p:sldId id="579" r:id="rId4"/>
    <p:sldId id="2222" r:id="rId5"/>
    <p:sldId id="1131" r:id="rId6"/>
    <p:sldId id="1067" r:id="rId7"/>
    <p:sldId id="2613" r:id="rId8"/>
    <p:sldId id="2342" r:id="rId9"/>
    <p:sldId id="2343" r:id="rId10"/>
    <p:sldId id="1484" r:id="rId11"/>
    <p:sldId id="2344" r:id="rId12"/>
    <p:sldId id="2345" r:id="rId13"/>
    <p:sldId id="2346" r:id="rId14"/>
    <p:sldId id="526" r:id="rId15"/>
    <p:sldId id="2481" r:id="rId16"/>
    <p:sldId id="2005" r:id="rId17"/>
    <p:sldId id="2482" r:id="rId18"/>
    <p:sldId id="2515" r:id="rId19"/>
    <p:sldId id="3256" r:id="rId20"/>
    <p:sldId id="3254" r:id="rId21"/>
    <p:sldId id="3247" r:id="rId22"/>
    <p:sldId id="2340" r:id="rId23"/>
    <p:sldId id="2388" r:id="rId24"/>
    <p:sldId id="2390" r:id="rId25"/>
    <p:sldId id="2401" r:id="rId26"/>
    <p:sldId id="2402" r:id="rId27"/>
    <p:sldId id="2391" r:id="rId28"/>
    <p:sldId id="2405" r:id="rId29"/>
    <p:sldId id="2392" r:id="rId30"/>
    <p:sldId id="2409" r:id="rId31"/>
    <p:sldId id="2410" r:id="rId32"/>
    <p:sldId id="2456" r:id="rId33"/>
    <p:sldId id="2457" r:id="rId34"/>
    <p:sldId id="2411" r:id="rId35"/>
    <p:sldId id="2483" r:id="rId36"/>
    <p:sldId id="2413" r:id="rId37"/>
    <p:sldId id="3237" r:id="rId38"/>
    <p:sldId id="3248" r:id="rId39"/>
    <p:sldId id="2383" r:id="rId40"/>
    <p:sldId id="2386" r:id="rId41"/>
    <p:sldId id="2385" r:id="rId42"/>
    <p:sldId id="3249" r:id="rId43"/>
    <p:sldId id="2559" r:id="rId44"/>
    <p:sldId id="3260" r:id="rId45"/>
    <p:sldId id="3250" r:id="rId46"/>
    <p:sldId id="3261" r:id="rId47"/>
    <p:sldId id="3251" r:id="rId48"/>
    <p:sldId id="3262" r:id="rId49"/>
    <p:sldId id="2776" r:id="rId50"/>
    <p:sldId id="1545" r:id="rId51"/>
    <p:sldId id="1658" r:id="rId52"/>
    <p:sldId id="1659" r:id="rId53"/>
    <p:sldId id="1538" r:id="rId54"/>
    <p:sldId id="474" r:id="rId55"/>
    <p:sldId id="549" r:id="rId56"/>
    <p:sldId id="257" r:id="rId5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7B782D5-9737-48CF-A9FA-54238C4D3C7F}">
          <p14:sldIdLst>
            <p14:sldId id="1065"/>
            <p14:sldId id="577"/>
            <p14:sldId id="579"/>
            <p14:sldId id="2222"/>
            <p14:sldId id="1131"/>
            <p14:sldId id="1067"/>
          </p14:sldIdLst>
        </p14:section>
        <p14:section name="Introduction" id="{81288C38-F024-4863-A9ED-0EDD31C36073}">
          <p14:sldIdLst>
            <p14:sldId id="2613"/>
            <p14:sldId id="2342"/>
            <p14:sldId id="2343"/>
            <p14:sldId id="1484"/>
            <p14:sldId id="2344"/>
            <p14:sldId id="2345"/>
            <p14:sldId id="2346"/>
            <p14:sldId id="526"/>
            <p14:sldId id="2481"/>
            <p14:sldId id="2005"/>
            <p14:sldId id="2482"/>
            <p14:sldId id="2515"/>
            <p14:sldId id="3256"/>
          </p14:sldIdLst>
        </p14:section>
        <p14:section name="External Threats" id="{E5ACFB0D-79F3-42EF-B94D-63813D4A5F97}">
          <p14:sldIdLst>
            <p14:sldId id="3254"/>
          </p14:sldIdLst>
        </p14:section>
        <p14:section name="VIruses and Malware" id="{DC737AE4-CCAD-497A-9EF9-F9353EC49264}">
          <p14:sldIdLst>
            <p14:sldId id="3247"/>
            <p14:sldId id="2340"/>
            <p14:sldId id="2388"/>
            <p14:sldId id="2390"/>
            <p14:sldId id="2401"/>
            <p14:sldId id="2402"/>
            <p14:sldId id="2391"/>
            <p14:sldId id="2405"/>
            <p14:sldId id="2392"/>
            <p14:sldId id="2409"/>
            <p14:sldId id="2410"/>
            <p14:sldId id="2456"/>
            <p14:sldId id="2457"/>
            <p14:sldId id="2411"/>
            <p14:sldId id="2483"/>
            <p14:sldId id="2413"/>
            <p14:sldId id="3237"/>
          </p14:sldIdLst>
        </p14:section>
        <p14:section name="Hackers" id="{14EABDF0-0044-43FF-B5EB-FD9CDCC7A989}">
          <p14:sldIdLst>
            <p14:sldId id="3248"/>
            <p14:sldId id="2383"/>
            <p14:sldId id="2386"/>
            <p14:sldId id="2385"/>
          </p14:sldIdLst>
        </p14:section>
        <p14:section name="Accidental Damage" id="{F3C5F6D4-FD59-45C0-9893-D54697D224F6}">
          <p14:sldIdLst>
            <p14:sldId id="3249"/>
            <p14:sldId id="2559"/>
            <p14:sldId id="3260"/>
          </p14:sldIdLst>
        </p14:section>
        <p14:section name="Social Engineering" id="{E8C9DB22-5DA3-4949-8997-F241D18B57B8}">
          <p14:sldIdLst>
            <p14:sldId id="3250"/>
            <p14:sldId id="3261"/>
          </p14:sldIdLst>
        </p14:section>
        <p14:section name="Natural Disasters" id="{A6FE8F6E-4658-41BA-8189-6944ED8709D4}">
          <p14:sldIdLst>
            <p14:sldId id="3251"/>
            <p14:sldId id="3262"/>
          </p14:sldIdLst>
        </p14:section>
        <p14:section name="End" id="{DDEDB59C-1E1E-4A76-8B5D-9EF2F5ECCE46}">
          <p14:sldIdLst>
            <p14:sldId id="2776"/>
            <p14:sldId id="1545"/>
            <p14:sldId id="1658"/>
            <p14:sldId id="1659"/>
            <p14:sldId id="1538"/>
            <p14:sldId id="474"/>
            <p14:sldId id="549"/>
            <p14:sldId id="25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eaney" initials="PM" lastIdx="1" clrIdx="0">
    <p:extLst>
      <p:ext uri="{19B8F6BF-5375-455C-9EA6-DF929625EA0E}">
        <p15:presenceInfo xmlns:p15="http://schemas.microsoft.com/office/powerpoint/2012/main" userId="Paul Mean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6C31"/>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A55ABE-FD76-42D8-9E45-A5E259D219D4}" v="175" dt="2025-06-13T16:37:21.9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13" autoAdjust="0"/>
    <p:restoredTop sz="96713" autoAdjust="0"/>
  </p:normalViewPr>
  <p:slideViewPr>
    <p:cSldViewPr snapToGrid="0">
      <p:cViewPr varScale="1">
        <p:scale>
          <a:sx n="79" d="100"/>
          <a:sy n="79" d="100"/>
        </p:scale>
        <p:origin x="96" y="9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meaney" userId="8f3b41ac-413d-46e0-bc97-8181c95bcdc2" providerId="ADAL" clId="{D28FBAE7-94E1-4578-A1B6-F5BAF6C34FF0}"/>
    <pc:docChg chg="undo redo custSel addSld delSld modSld sldOrd delSection modSection">
      <pc:chgData name="paul meaney" userId="8f3b41ac-413d-46e0-bc97-8181c95bcdc2" providerId="ADAL" clId="{D28FBAE7-94E1-4578-A1B6-F5BAF6C34FF0}" dt="2025-02-25T14:18:11.419" v="9046"/>
      <pc:docMkLst>
        <pc:docMk/>
      </pc:docMkLst>
      <pc:sldChg chg="modSp">
        <pc:chgData name="paul meaney" userId="8f3b41ac-413d-46e0-bc97-8181c95bcdc2" providerId="ADAL" clId="{D28FBAE7-94E1-4578-A1B6-F5BAF6C34FF0}" dt="2025-02-24T13:51:23.197" v="5821" actId="20577"/>
        <pc:sldMkLst>
          <pc:docMk/>
          <pc:sldMk cId="1160443717" sldId="474"/>
        </pc:sldMkLst>
      </pc:sldChg>
      <pc:sldChg chg="modSp mod">
        <pc:chgData name="paul meaney" userId="8f3b41ac-413d-46e0-bc97-8181c95bcdc2" providerId="ADAL" clId="{D28FBAE7-94E1-4578-A1B6-F5BAF6C34FF0}" dt="2025-02-24T14:10:52.437" v="5842" actId="113"/>
        <pc:sldMkLst>
          <pc:docMk/>
          <pc:sldMk cId="1380044357" sldId="549"/>
        </pc:sldMkLst>
      </pc:sldChg>
      <pc:sldChg chg="modSp">
        <pc:chgData name="paul meaney" userId="8f3b41ac-413d-46e0-bc97-8181c95bcdc2" providerId="ADAL" clId="{D28FBAE7-94E1-4578-A1B6-F5BAF6C34FF0}" dt="2025-02-24T14:52:23.945" v="6355" actId="20577"/>
        <pc:sldMkLst>
          <pc:docMk/>
          <pc:sldMk cId="457997586" sldId="1134"/>
        </pc:sldMkLst>
      </pc:sldChg>
      <pc:sldChg chg="modSp mod">
        <pc:chgData name="paul meaney" userId="8f3b41ac-413d-46e0-bc97-8181c95bcdc2" providerId="ADAL" clId="{D28FBAE7-94E1-4578-A1B6-F5BAF6C34FF0}" dt="2025-02-24T09:49:50.353" v="3368" actId="1076"/>
        <pc:sldMkLst>
          <pc:docMk/>
          <pc:sldMk cId="1406903672" sldId="1501"/>
        </pc:sldMkLst>
      </pc:sldChg>
      <pc:sldChg chg="modSp">
        <pc:chgData name="paul meaney" userId="8f3b41ac-413d-46e0-bc97-8181c95bcdc2" providerId="ADAL" clId="{D28FBAE7-94E1-4578-A1B6-F5BAF6C34FF0}" dt="2025-02-24T14:54:47.637" v="6369" actId="114"/>
        <pc:sldMkLst>
          <pc:docMk/>
          <pc:sldMk cId="667314532" sldId="1506"/>
        </pc:sldMkLst>
      </pc:sldChg>
      <pc:sldChg chg="addSp delSp modSp mod delAnim modAnim">
        <pc:chgData name="paul meaney" userId="8f3b41ac-413d-46e0-bc97-8181c95bcdc2" providerId="ADAL" clId="{D28FBAE7-94E1-4578-A1B6-F5BAF6C34FF0}" dt="2025-02-24T10:21:12.018" v="3658"/>
        <pc:sldMkLst>
          <pc:docMk/>
          <pc:sldMk cId="3157077004" sldId="1507"/>
        </pc:sldMkLst>
      </pc:sldChg>
      <pc:sldChg chg="addSp delSp modSp mod delAnim modAnim">
        <pc:chgData name="paul meaney" userId="8f3b41ac-413d-46e0-bc97-8181c95bcdc2" providerId="ADAL" clId="{D28FBAE7-94E1-4578-A1B6-F5BAF6C34FF0}" dt="2025-02-24T10:37:44.176" v="3810"/>
        <pc:sldMkLst>
          <pc:docMk/>
          <pc:sldMk cId="1695614304" sldId="1509"/>
        </pc:sldMkLst>
      </pc:sldChg>
      <pc:sldChg chg="modSp del mod">
        <pc:chgData name="paul meaney" userId="8f3b41ac-413d-46e0-bc97-8181c95bcdc2" providerId="ADAL" clId="{D28FBAE7-94E1-4578-A1B6-F5BAF6C34FF0}" dt="2025-02-24T15:35:17.304" v="7173" actId="47"/>
        <pc:sldMkLst>
          <pc:docMk/>
          <pc:sldMk cId="2495743758" sldId="1512"/>
        </pc:sldMkLst>
      </pc:sldChg>
      <pc:sldChg chg="modSp mod">
        <pc:chgData name="paul meaney" userId="8f3b41ac-413d-46e0-bc97-8181c95bcdc2" providerId="ADAL" clId="{D28FBAE7-94E1-4578-A1B6-F5BAF6C34FF0}" dt="2025-02-24T09:28:28.688" v="1070" actId="114"/>
        <pc:sldMkLst>
          <pc:docMk/>
          <pc:sldMk cId="2836686123" sldId="1516"/>
        </pc:sldMkLst>
      </pc:sldChg>
      <pc:sldChg chg="addSp delSp modSp mod delAnim modAnim">
        <pc:chgData name="paul meaney" userId="8f3b41ac-413d-46e0-bc97-8181c95bcdc2" providerId="ADAL" clId="{D28FBAE7-94E1-4578-A1B6-F5BAF6C34FF0}" dt="2025-02-24T12:22:40.302" v="5233"/>
        <pc:sldMkLst>
          <pc:docMk/>
          <pc:sldMk cId="3345456993" sldId="1519"/>
        </pc:sldMkLst>
      </pc:sldChg>
      <pc:sldChg chg="delSp mod modAnim">
        <pc:chgData name="paul meaney" userId="8f3b41ac-413d-46e0-bc97-8181c95bcdc2" providerId="ADAL" clId="{D28FBAE7-94E1-4578-A1B6-F5BAF6C34FF0}" dt="2025-02-24T12:23:56.750" v="5235" actId="478"/>
        <pc:sldMkLst>
          <pc:docMk/>
          <pc:sldMk cId="2995190951" sldId="1520"/>
        </pc:sldMkLst>
      </pc:sldChg>
      <pc:sldChg chg="del">
        <pc:chgData name="paul meaney" userId="8f3b41ac-413d-46e0-bc97-8181c95bcdc2" providerId="ADAL" clId="{D28FBAE7-94E1-4578-A1B6-F5BAF6C34FF0}" dt="2025-02-24T13:47:29.984" v="5434" actId="47"/>
        <pc:sldMkLst>
          <pc:docMk/>
          <pc:sldMk cId="2766439405" sldId="1521"/>
        </pc:sldMkLst>
      </pc:sldChg>
      <pc:sldChg chg="modSp">
        <pc:chgData name="paul meaney" userId="8f3b41ac-413d-46e0-bc97-8181c95bcdc2" providerId="ADAL" clId="{D28FBAE7-94E1-4578-A1B6-F5BAF6C34FF0}" dt="2025-02-24T13:47:47.911" v="5436" actId="114"/>
        <pc:sldMkLst>
          <pc:docMk/>
          <pc:sldMk cId="2605515591" sldId="1537"/>
        </pc:sldMkLst>
      </pc:sldChg>
      <pc:sldChg chg="modSp mod">
        <pc:chgData name="paul meaney" userId="8f3b41ac-413d-46e0-bc97-8181c95bcdc2" providerId="ADAL" clId="{D28FBAE7-94E1-4578-A1B6-F5BAF6C34FF0}" dt="2025-02-24T10:39:53.804" v="3814" actId="207"/>
        <pc:sldMkLst>
          <pc:docMk/>
          <pc:sldMk cId="2909131912" sldId="1722"/>
        </pc:sldMkLst>
      </pc:sldChg>
      <pc:sldChg chg="del">
        <pc:chgData name="paul meaney" userId="8f3b41ac-413d-46e0-bc97-8181c95bcdc2" providerId="ADAL" clId="{D28FBAE7-94E1-4578-A1B6-F5BAF6C34FF0}" dt="2025-02-24T15:31:37.939" v="7143" actId="2696"/>
        <pc:sldMkLst>
          <pc:docMk/>
          <pc:sldMk cId="3134703781" sldId="2220"/>
        </pc:sldMkLst>
      </pc:sldChg>
      <pc:sldChg chg="add">
        <pc:chgData name="paul meaney" userId="8f3b41ac-413d-46e0-bc97-8181c95bcdc2" providerId="ADAL" clId="{D28FBAE7-94E1-4578-A1B6-F5BAF6C34FF0}" dt="2025-02-24T15:31:49.027" v="7144"/>
        <pc:sldMkLst>
          <pc:docMk/>
          <pc:sldMk cId="3819757261" sldId="2220"/>
        </pc:sldMkLst>
      </pc:sldChg>
      <pc:sldChg chg="add">
        <pc:chgData name="paul meaney" userId="8f3b41ac-413d-46e0-bc97-8181c95bcdc2" providerId="ADAL" clId="{D28FBAE7-94E1-4578-A1B6-F5BAF6C34FF0}" dt="2025-02-24T15:31:49.027" v="7144"/>
        <pc:sldMkLst>
          <pc:docMk/>
          <pc:sldMk cId="878765164" sldId="2221"/>
        </pc:sldMkLst>
      </pc:sldChg>
      <pc:sldChg chg="del">
        <pc:chgData name="paul meaney" userId="8f3b41ac-413d-46e0-bc97-8181c95bcdc2" providerId="ADAL" clId="{D28FBAE7-94E1-4578-A1B6-F5BAF6C34FF0}" dt="2025-02-24T15:31:37.939" v="7143" actId="2696"/>
        <pc:sldMkLst>
          <pc:docMk/>
          <pc:sldMk cId="4075163058" sldId="2221"/>
        </pc:sldMkLst>
      </pc:sldChg>
      <pc:sldChg chg="del">
        <pc:chgData name="paul meaney" userId="8f3b41ac-413d-46e0-bc97-8181c95bcdc2" providerId="ADAL" clId="{D28FBAE7-94E1-4578-A1B6-F5BAF6C34FF0}" dt="2025-02-24T09:31:47.033" v="1569" actId="47"/>
        <pc:sldMkLst>
          <pc:docMk/>
          <pc:sldMk cId="698157820" sldId="2741"/>
        </pc:sldMkLst>
      </pc:sldChg>
      <pc:sldChg chg="modSp mod">
        <pc:chgData name="paul meaney" userId="8f3b41ac-413d-46e0-bc97-8181c95bcdc2" providerId="ADAL" clId="{D28FBAE7-94E1-4578-A1B6-F5BAF6C34FF0}" dt="2025-02-25T11:08:54.481" v="8861" actId="20577"/>
        <pc:sldMkLst>
          <pc:docMk/>
          <pc:sldMk cId="893063012" sldId="3003"/>
        </pc:sldMkLst>
      </pc:sldChg>
      <pc:sldChg chg="modSp mod">
        <pc:chgData name="paul meaney" userId="8f3b41ac-413d-46e0-bc97-8181c95bcdc2" providerId="ADAL" clId="{D28FBAE7-94E1-4578-A1B6-F5BAF6C34FF0}" dt="2025-02-25T10:26:29.597" v="8853" actId="14734"/>
        <pc:sldMkLst>
          <pc:docMk/>
          <pc:sldMk cId="3893928072" sldId="3004"/>
        </pc:sldMkLst>
      </pc:sldChg>
      <pc:sldChg chg="modSp">
        <pc:chgData name="paul meaney" userId="8f3b41ac-413d-46e0-bc97-8181c95bcdc2" providerId="ADAL" clId="{D28FBAE7-94E1-4578-A1B6-F5BAF6C34FF0}" dt="2025-02-24T14:37:18.969" v="6022" actId="114"/>
        <pc:sldMkLst>
          <pc:docMk/>
          <pc:sldMk cId="3701047516" sldId="3048"/>
        </pc:sldMkLst>
      </pc:sldChg>
      <pc:sldChg chg="modSp">
        <pc:chgData name="paul meaney" userId="8f3b41ac-413d-46e0-bc97-8181c95bcdc2" providerId="ADAL" clId="{D28FBAE7-94E1-4578-A1B6-F5BAF6C34FF0}" dt="2025-02-24T14:37:04.339" v="6020" actId="114"/>
        <pc:sldMkLst>
          <pc:docMk/>
          <pc:sldMk cId="2912635863" sldId="3050"/>
        </pc:sldMkLst>
      </pc:sldChg>
      <pc:sldChg chg="addSp delSp modSp mod setBg">
        <pc:chgData name="paul meaney" userId="8f3b41ac-413d-46e0-bc97-8181c95bcdc2" providerId="ADAL" clId="{D28FBAE7-94E1-4578-A1B6-F5BAF6C34FF0}" dt="2025-02-24T16:30:32.721" v="8776" actId="114"/>
        <pc:sldMkLst>
          <pc:docMk/>
          <pc:sldMk cId="1708140210" sldId="3051"/>
        </pc:sldMkLst>
      </pc:sldChg>
      <pc:sldChg chg="addSp delSp modSp mod ord setBg">
        <pc:chgData name="paul meaney" userId="8f3b41ac-413d-46e0-bc97-8181c95bcdc2" providerId="ADAL" clId="{D28FBAE7-94E1-4578-A1B6-F5BAF6C34FF0}" dt="2025-02-24T09:31:23.036" v="1568" actId="114"/>
        <pc:sldMkLst>
          <pc:docMk/>
          <pc:sldMk cId="2631212582" sldId="3052"/>
        </pc:sldMkLst>
      </pc:sldChg>
      <pc:sldChg chg="modSp">
        <pc:chgData name="paul meaney" userId="8f3b41ac-413d-46e0-bc97-8181c95bcdc2" providerId="ADAL" clId="{D28FBAE7-94E1-4578-A1B6-F5BAF6C34FF0}" dt="2025-02-24T14:57:42.596" v="6373" actId="20577"/>
        <pc:sldMkLst>
          <pc:docMk/>
          <pc:sldMk cId="3252610619" sldId="3061"/>
        </pc:sldMkLst>
      </pc:sldChg>
      <pc:sldChg chg="modSp mod">
        <pc:chgData name="paul meaney" userId="8f3b41ac-413d-46e0-bc97-8181c95bcdc2" providerId="ADAL" clId="{D28FBAE7-94E1-4578-A1B6-F5BAF6C34FF0}" dt="2025-02-25T12:21:02.281" v="8919" actId="313"/>
        <pc:sldMkLst>
          <pc:docMk/>
          <pc:sldMk cId="1112917738" sldId="3063"/>
        </pc:sldMkLst>
      </pc:sldChg>
      <pc:sldChg chg="modSp mod">
        <pc:chgData name="paul meaney" userId="8f3b41ac-413d-46e0-bc97-8181c95bcdc2" providerId="ADAL" clId="{D28FBAE7-94E1-4578-A1B6-F5BAF6C34FF0}" dt="2025-02-25T12:21:00.049" v="8918" actId="313"/>
        <pc:sldMkLst>
          <pc:docMk/>
          <pc:sldMk cId="1693012253" sldId="3064"/>
        </pc:sldMkLst>
      </pc:sldChg>
      <pc:sldChg chg="modSp mod">
        <pc:chgData name="paul meaney" userId="8f3b41ac-413d-46e0-bc97-8181c95bcdc2" providerId="ADAL" clId="{D28FBAE7-94E1-4578-A1B6-F5BAF6C34FF0}" dt="2025-02-25T12:15:26.334" v="8880" actId="1076"/>
        <pc:sldMkLst>
          <pc:docMk/>
          <pc:sldMk cId="4281542258" sldId="3069"/>
        </pc:sldMkLst>
      </pc:sldChg>
      <pc:sldChg chg="modSp mod">
        <pc:chgData name="paul meaney" userId="8f3b41ac-413d-46e0-bc97-8181c95bcdc2" providerId="ADAL" clId="{D28FBAE7-94E1-4578-A1B6-F5BAF6C34FF0}" dt="2025-02-25T12:32:43.950" v="8982" actId="20577"/>
        <pc:sldMkLst>
          <pc:docMk/>
          <pc:sldMk cId="3972286290" sldId="3073"/>
        </pc:sldMkLst>
      </pc:sldChg>
      <pc:sldChg chg="modSp mod">
        <pc:chgData name="paul meaney" userId="8f3b41ac-413d-46e0-bc97-8181c95bcdc2" providerId="ADAL" clId="{D28FBAE7-94E1-4578-A1B6-F5BAF6C34FF0}" dt="2025-02-24T15:33:23.649" v="7170" actId="20577"/>
        <pc:sldMkLst>
          <pc:docMk/>
          <pc:sldMk cId="859297227" sldId="3094"/>
        </pc:sldMkLst>
      </pc:sldChg>
      <pc:sldChg chg="modSp mod">
        <pc:chgData name="paul meaney" userId="8f3b41ac-413d-46e0-bc97-8181c95bcdc2" providerId="ADAL" clId="{D28FBAE7-94E1-4578-A1B6-F5BAF6C34FF0}" dt="2025-02-24T15:51:06.569" v="7727" actId="20577"/>
        <pc:sldMkLst>
          <pc:docMk/>
          <pc:sldMk cId="2759179855" sldId="3099"/>
        </pc:sldMkLst>
      </pc:sldChg>
      <pc:sldChg chg="modSp mod">
        <pc:chgData name="paul meaney" userId="8f3b41ac-413d-46e0-bc97-8181c95bcdc2" providerId="ADAL" clId="{D28FBAE7-94E1-4578-A1B6-F5BAF6C34FF0}" dt="2025-02-25T12:37:24.509" v="8983"/>
        <pc:sldMkLst>
          <pc:docMk/>
          <pc:sldMk cId="4139022099" sldId="3101"/>
        </pc:sldMkLst>
      </pc:sldChg>
      <pc:sldChg chg="modSp mod">
        <pc:chgData name="paul meaney" userId="8f3b41ac-413d-46e0-bc97-8181c95bcdc2" providerId="ADAL" clId="{D28FBAE7-94E1-4578-A1B6-F5BAF6C34FF0}" dt="2025-02-24T15:58:52.201" v="7736" actId="20577"/>
        <pc:sldMkLst>
          <pc:docMk/>
          <pc:sldMk cId="4219234583" sldId="3105"/>
        </pc:sldMkLst>
      </pc:sldChg>
      <pc:sldChg chg="modSp mod">
        <pc:chgData name="paul meaney" userId="8f3b41ac-413d-46e0-bc97-8181c95bcdc2" providerId="ADAL" clId="{D28FBAE7-94E1-4578-A1B6-F5BAF6C34FF0}" dt="2025-02-24T16:06:54.969" v="8016" actId="20577"/>
        <pc:sldMkLst>
          <pc:docMk/>
          <pc:sldMk cId="2030707807" sldId="3115"/>
        </pc:sldMkLst>
      </pc:sldChg>
      <pc:sldChg chg="modSp mod">
        <pc:chgData name="paul meaney" userId="8f3b41ac-413d-46e0-bc97-8181c95bcdc2" providerId="ADAL" clId="{D28FBAE7-94E1-4578-A1B6-F5BAF6C34FF0}" dt="2025-02-24T16:15:54.449" v="8120" actId="20577"/>
        <pc:sldMkLst>
          <pc:docMk/>
          <pc:sldMk cId="1968739883" sldId="3125"/>
        </pc:sldMkLst>
      </pc:sldChg>
      <pc:sldChg chg="modSp">
        <pc:chgData name="paul meaney" userId="8f3b41ac-413d-46e0-bc97-8181c95bcdc2" providerId="ADAL" clId="{D28FBAE7-94E1-4578-A1B6-F5BAF6C34FF0}" dt="2025-02-25T13:08:25.737" v="9042" actId="114"/>
        <pc:sldMkLst>
          <pc:docMk/>
          <pc:sldMk cId="1407223902" sldId="3127"/>
        </pc:sldMkLst>
      </pc:sldChg>
      <pc:sldChg chg="modSp">
        <pc:chgData name="paul meaney" userId="8f3b41ac-413d-46e0-bc97-8181c95bcdc2" providerId="ADAL" clId="{D28FBAE7-94E1-4578-A1B6-F5BAF6C34FF0}" dt="2025-02-24T10:39:09.158" v="3812" actId="1076"/>
        <pc:sldMkLst>
          <pc:docMk/>
          <pc:sldMk cId="3646521217" sldId="3130"/>
        </pc:sldMkLst>
      </pc:sldChg>
      <pc:sldChg chg="modSp">
        <pc:chgData name="paul meaney" userId="8f3b41ac-413d-46e0-bc97-8181c95bcdc2" providerId="ADAL" clId="{D28FBAE7-94E1-4578-A1B6-F5BAF6C34FF0}" dt="2025-02-24T16:10:00.786" v="8032" actId="20577"/>
        <pc:sldMkLst>
          <pc:docMk/>
          <pc:sldMk cId="919745238" sldId="3136"/>
        </pc:sldMkLst>
      </pc:sldChg>
      <pc:sldChg chg="addSp delSp modSp mod modAnim">
        <pc:chgData name="paul meaney" userId="8f3b41ac-413d-46e0-bc97-8181c95bcdc2" providerId="ADAL" clId="{D28FBAE7-94E1-4578-A1B6-F5BAF6C34FF0}" dt="2025-02-24T10:55:30.687" v="4095"/>
        <pc:sldMkLst>
          <pc:docMk/>
          <pc:sldMk cId="1526703526" sldId="3144"/>
        </pc:sldMkLst>
      </pc:sldChg>
      <pc:sldChg chg="addSp delSp modSp mod">
        <pc:chgData name="paul meaney" userId="8f3b41ac-413d-46e0-bc97-8181c95bcdc2" providerId="ADAL" clId="{D28FBAE7-94E1-4578-A1B6-F5BAF6C34FF0}" dt="2025-02-24T09:23:31.352" v="768" actId="1076"/>
        <pc:sldMkLst>
          <pc:docMk/>
          <pc:sldMk cId="655484001" sldId="3145"/>
        </pc:sldMkLst>
      </pc:sldChg>
      <pc:sldChg chg="addSp delSp modSp mod modAnim">
        <pc:chgData name="paul meaney" userId="8f3b41ac-413d-46e0-bc97-8181c95bcdc2" providerId="ADAL" clId="{D28FBAE7-94E1-4578-A1B6-F5BAF6C34FF0}" dt="2025-02-24T11:19:26.013" v="4292" actId="1076"/>
        <pc:sldMkLst>
          <pc:docMk/>
          <pc:sldMk cId="3804117356" sldId="3147"/>
        </pc:sldMkLst>
      </pc:sldChg>
      <pc:sldChg chg="addSp delSp modSp mod modAnim">
        <pc:chgData name="paul meaney" userId="8f3b41ac-413d-46e0-bc97-8181c95bcdc2" providerId="ADAL" clId="{D28FBAE7-94E1-4578-A1B6-F5BAF6C34FF0}" dt="2025-02-24T11:21:05.321" v="4390" actId="113"/>
        <pc:sldMkLst>
          <pc:docMk/>
          <pc:sldMk cId="800529097" sldId="3148"/>
        </pc:sldMkLst>
      </pc:sldChg>
      <pc:sldChg chg="addSp delSp modSp add mod modAnim">
        <pc:chgData name="paul meaney" userId="8f3b41ac-413d-46e0-bc97-8181c95bcdc2" providerId="ADAL" clId="{D28FBAE7-94E1-4578-A1B6-F5BAF6C34FF0}" dt="2025-02-24T11:23:06.169" v="4486"/>
        <pc:sldMkLst>
          <pc:docMk/>
          <pc:sldMk cId="1936328146" sldId="3149"/>
        </pc:sldMkLst>
      </pc:sldChg>
      <pc:sldChg chg="addSp delSp modSp add mod delAnim modAnim">
        <pc:chgData name="paul meaney" userId="8f3b41ac-413d-46e0-bc97-8181c95bcdc2" providerId="ADAL" clId="{D28FBAE7-94E1-4578-A1B6-F5BAF6C34FF0}" dt="2025-02-24T12:05:31.566" v="5028"/>
        <pc:sldMkLst>
          <pc:docMk/>
          <pc:sldMk cId="144734363" sldId="3150"/>
        </pc:sldMkLst>
      </pc:sldChg>
      <pc:sldChg chg="modSp add mod">
        <pc:chgData name="paul meaney" userId="8f3b41ac-413d-46e0-bc97-8181c95bcdc2" providerId="ADAL" clId="{D28FBAE7-94E1-4578-A1B6-F5BAF6C34FF0}" dt="2025-02-24T09:40:31.758" v="2205" actId="20577"/>
        <pc:sldMkLst>
          <pc:docMk/>
          <pc:sldMk cId="1102865082" sldId="3151"/>
        </pc:sldMkLst>
      </pc:sldChg>
      <pc:sldChg chg="modSp add mod">
        <pc:chgData name="paul meaney" userId="8f3b41ac-413d-46e0-bc97-8181c95bcdc2" providerId="ADAL" clId="{D28FBAE7-94E1-4578-A1B6-F5BAF6C34FF0}" dt="2025-02-24T09:43:20.815" v="2528" actId="20577"/>
        <pc:sldMkLst>
          <pc:docMk/>
          <pc:sldMk cId="1683262042" sldId="3152"/>
        </pc:sldMkLst>
      </pc:sldChg>
      <pc:sldChg chg="modSp add mod">
        <pc:chgData name="paul meaney" userId="8f3b41ac-413d-46e0-bc97-8181c95bcdc2" providerId="ADAL" clId="{D28FBAE7-94E1-4578-A1B6-F5BAF6C34FF0}" dt="2025-02-24T09:42:55.344" v="2518" actId="20577"/>
        <pc:sldMkLst>
          <pc:docMk/>
          <pc:sldMk cId="1213781516" sldId="3153"/>
        </pc:sldMkLst>
      </pc:sldChg>
      <pc:sldChg chg="modSp add mod">
        <pc:chgData name="paul meaney" userId="8f3b41ac-413d-46e0-bc97-8181c95bcdc2" providerId="ADAL" clId="{D28FBAE7-94E1-4578-A1B6-F5BAF6C34FF0}" dt="2025-02-24T16:34:24.044" v="8846" actId="20577"/>
        <pc:sldMkLst>
          <pc:docMk/>
          <pc:sldMk cId="2884724517" sldId="3154"/>
        </pc:sldMkLst>
      </pc:sldChg>
      <pc:sldChg chg="addSp delSp modSp new mod setBg">
        <pc:chgData name="paul meaney" userId="8f3b41ac-413d-46e0-bc97-8181c95bcdc2" providerId="ADAL" clId="{D28FBAE7-94E1-4578-A1B6-F5BAF6C34FF0}" dt="2025-02-24T09:49:06.750" v="3367" actId="20577"/>
        <pc:sldMkLst>
          <pc:docMk/>
          <pc:sldMk cId="4283628543" sldId="3155"/>
        </pc:sldMkLst>
      </pc:sldChg>
      <pc:sldChg chg="delSp modSp add mod ord delAnim modAnim">
        <pc:chgData name="paul meaney" userId="8f3b41ac-413d-46e0-bc97-8181c95bcdc2" providerId="ADAL" clId="{D28FBAE7-94E1-4578-A1B6-F5BAF6C34FF0}" dt="2025-02-24T13:46:16.693" v="5433" actId="20577"/>
        <pc:sldMkLst>
          <pc:docMk/>
          <pc:sldMk cId="1236603493" sldId="3156"/>
        </pc:sldMkLst>
      </pc:sldChg>
      <pc:sldChg chg="modSp add mod">
        <pc:chgData name="paul meaney" userId="8f3b41ac-413d-46e0-bc97-8181c95bcdc2" providerId="ADAL" clId="{D28FBAE7-94E1-4578-A1B6-F5BAF6C34FF0}" dt="2025-02-24T14:42:34.826" v="6295" actId="20577"/>
        <pc:sldMkLst>
          <pc:docMk/>
          <pc:sldMk cId="3958297357" sldId="3157"/>
        </pc:sldMkLst>
      </pc:sldChg>
      <pc:sldChg chg="modSp add mod">
        <pc:chgData name="paul meaney" userId="8f3b41ac-413d-46e0-bc97-8181c95bcdc2" providerId="ADAL" clId="{D28FBAE7-94E1-4578-A1B6-F5BAF6C34FF0}" dt="2025-02-24T14:50:44.748" v="6324" actId="20577"/>
        <pc:sldMkLst>
          <pc:docMk/>
          <pc:sldMk cId="2943942771" sldId="3158"/>
        </pc:sldMkLst>
      </pc:sldChg>
      <pc:sldChg chg="modSp add mod">
        <pc:chgData name="paul meaney" userId="8f3b41ac-413d-46e0-bc97-8181c95bcdc2" providerId="ADAL" clId="{D28FBAE7-94E1-4578-A1B6-F5BAF6C34FF0}" dt="2025-02-24T15:11:49.793" v="7142" actId="20577"/>
        <pc:sldMkLst>
          <pc:docMk/>
          <pc:sldMk cId="3360487685" sldId="3159"/>
        </pc:sldMkLst>
      </pc:sldChg>
      <pc:sldChg chg="addSp delSp modSp new mod setBg">
        <pc:chgData name="paul meaney" userId="8f3b41ac-413d-46e0-bc97-8181c95bcdc2" providerId="ADAL" clId="{D28FBAE7-94E1-4578-A1B6-F5BAF6C34FF0}" dt="2025-02-24T15:07:10.037" v="6702" actId="114"/>
        <pc:sldMkLst>
          <pc:docMk/>
          <pc:sldMk cId="1551410949" sldId="3160"/>
        </pc:sldMkLst>
      </pc:sldChg>
      <pc:sldChg chg="addSp delSp modSp new mod setBg">
        <pc:chgData name="paul meaney" userId="8f3b41ac-413d-46e0-bc97-8181c95bcdc2" providerId="ADAL" clId="{D28FBAE7-94E1-4578-A1B6-F5BAF6C34FF0}" dt="2025-02-24T15:09:48.367" v="7136" actId="114"/>
        <pc:sldMkLst>
          <pc:docMk/>
          <pc:sldMk cId="2676654082" sldId="3161"/>
        </pc:sldMkLst>
      </pc:sldChg>
      <pc:sldChg chg="modSp add mod">
        <pc:chgData name="paul meaney" userId="8f3b41ac-413d-46e0-bc97-8181c95bcdc2" providerId="ADAL" clId="{D28FBAE7-94E1-4578-A1B6-F5BAF6C34FF0}" dt="2025-02-24T15:35:26.561" v="7184" actId="20577"/>
        <pc:sldMkLst>
          <pc:docMk/>
          <pc:sldMk cId="1464620658" sldId="3162"/>
        </pc:sldMkLst>
      </pc:sldChg>
      <pc:sldChg chg="modSp add mod">
        <pc:chgData name="paul meaney" userId="8f3b41ac-413d-46e0-bc97-8181c95bcdc2" providerId="ADAL" clId="{D28FBAE7-94E1-4578-A1B6-F5BAF6C34FF0}" dt="2025-02-24T15:35:47.944" v="7221" actId="20577"/>
        <pc:sldMkLst>
          <pc:docMk/>
          <pc:sldMk cId="422531270" sldId="3163"/>
        </pc:sldMkLst>
      </pc:sldChg>
      <pc:sldChg chg="addSp delSp modSp new mod setBg">
        <pc:chgData name="paul meaney" userId="8f3b41ac-413d-46e0-bc97-8181c95bcdc2" providerId="ADAL" clId="{D28FBAE7-94E1-4578-A1B6-F5BAF6C34FF0}" dt="2025-02-24T15:44:52.359" v="7679" actId="114"/>
        <pc:sldMkLst>
          <pc:docMk/>
          <pc:sldMk cId="4191759214" sldId="3164"/>
        </pc:sldMkLst>
      </pc:sldChg>
      <pc:sldChg chg="modSp add mod">
        <pc:chgData name="paul meaney" userId="8f3b41ac-413d-46e0-bc97-8181c95bcdc2" providerId="ADAL" clId="{D28FBAE7-94E1-4578-A1B6-F5BAF6C34FF0}" dt="2025-02-24T15:59:13.306" v="7754" actId="20577"/>
        <pc:sldMkLst>
          <pc:docMk/>
          <pc:sldMk cId="1460015497" sldId="3165"/>
        </pc:sldMkLst>
      </pc:sldChg>
      <pc:sldChg chg="modSp add mod">
        <pc:chgData name="paul meaney" userId="8f3b41ac-413d-46e0-bc97-8181c95bcdc2" providerId="ADAL" clId="{D28FBAE7-94E1-4578-A1B6-F5BAF6C34FF0}" dt="2025-02-24T16:07:25.345" v="8018" actId="20577"/>
        <pc:sldMkLst>
          <pc:docMk/>
          <pc:sldMk cId="1701503084" sldId="3166"/>
        </pc:sldMkLst>
      </pc:sldChg>
      <pc:sldChg chg="addSp delSp modSp new mod setBg">
        <pc:chgData name="paul meaney" userId="8f3b41ac-413d-46e0-bc97-8181c95bcdc2" providerId="ADAL" clId="{D28FBAE7-94E1-4578-A1B6-F5BAF6C34FF0}" dt="2025-02-24T16:04:59.853" v="8015" actId="114"/>
        <pc:sldMkLst>
          <pc:docMk/>
          <pc:sldMk cId="2659551897" sldId="3167"/>
        </pc:sldMkLst>
      </pc:sldChg>
      <pc:sldChg chg="modSp add mod">
        <pc:chgData name="paul meaney" userId="8f3b41ac-413d-46e0-bc97-8181c95bcdc2" providerId="ADAL" clId="{D28FBAE7-94E1-4578-A1B6-F5BAF6C34FF0}" dt="2025-02-24T16:17:27.449" v="8136" actId="20577"/>
        <pc:sldMkLst>
          <pc:docMk/>
          <pc:sldMk cId="591060210" sldId="3168"/>
        </pc:sldMkLst>
      </pc:sldChg>
      <pc:sldChg chg="modSp add mod ord">
        <pc:chgData name="paul meaney" userId="8f3b41ac-413d-46e0-bc97-8181c95bcdc2" providerId="ADAL" clId="{D28FBAE7-94E1-4578-A1B6-F5BAF6C34FF0}" dt="2025-02-25T14:18:11.419" v="9046"/>
        <pc:sldMkLst>
          <pc:docMk/>
          <pc:sldMk cId="4145122560" sldId="3169"/>
        </pc:sldMkLst>
      </pc:sldChg>
      <pc:sldChg chg="addSp delSp modSp new mod ord setBg">
        <pc:chgData name="paul meaney" userId="8f3b41ac-413d-46e0-bc97-8181c95bcdc2" providerId="ADAL" clId="{D28FBAE7-94E1-4578-A1B6-F5BAF6C34FF0}" dt="2025-02-24T16:24:21.126" v="8774" actId="20577"/>
        <pc:sldMkLst>
          <pc:docMk/>
          <pc:sldMk cId="385163596" sldId="3170"/>
        </pc:sldMkLst>
      </pc:sldChg>
    </pc:docChg>
  </pc:docChgLst>
  <pc:docChgLst>
    <pc:chgData name="paul meaney" userId="8f3b41ac-413d-46e0-bc97-8181c95bcdc2" providerId="ADAL" clId="{109C1E68-9250-4DE7-AFA8-C7C69E4D6D69}"/>
    <pc:docChg chg="undo redo custSel addSld delSld modSld sldOrd addSection delSection modSection">
      <pc:chgData name="paul meaney" userId="8f3b41ac-413d-46e0-bc97-8181c95bcdc2" providerId="ADAL" clId="{109C1E68-9250-4DE7-AFA8-C7C69E4D6D69}" dt="2024-05-31T11:32:20.411" v="40159" actId="114"/>
      <pc:docMkLst>
        <pc:docMk/>
      </pc:docMkLst>
      <pc:sldChg chg="modSp mod">
        <pc:chgData name="paul meaney" userId="8f3b41ac-413d-46e0-bc97-8181c95bcdc2" providerId="ADAL" clId="{109C1E68-9250-4DE7-AFA8-C7C69E4D6D69}" dt="2024-05-29T10:39:08.520" v="35951" actId="20577"/>
        <pc:sldMkLst>
          <pc:docMk/>
          <pc:sldMk cId="2678854398" sldId="257"/>
        </pc:sldMkLst>
      </pc:sldChg>
      <pc:sldChg chg="modSp">
        <pc:chgData name="paul meaney" userId="8f3b41ac-413d-46e0-bc97-8181c95bcdc2" providerId="ADAL" clId="{109C1E68-9250-4DE7-AFA8-C7C69E4D6D69}" dt="2024-05-23T16:34:53.685" v="31092" actId="20577"/>
        <pc:sldMkLst>
          <pc:docMk/>
          <pc:sldMk cId="1160443717" sldId="474"/>
        </pc:sldMkLst>
      </pc:sldChg>
      <pc:sldChg chg="del">
        <pc:chgData name="paul meaney" userId="8f3b41ac-413d-46e0-bc97-8181c95bcdc2" providerId="ADAL" clId="{109C1E68-9250-4DE7-AFA8-C7C69E4D6D69}" dt="2024-05-21T14:42:12.521" v="15512" actId="47"/>
        <pc:sldMkLst>
          <pc:docMk/>
          <pc:sldMk cId="472739179" sldId="523"/>
        </pc:sldMkLst>
      </pc:sldChg>
      <pc:sldChg chg="modSp add del mod setBg">
        <pc:chgData name="paul meaney" userId="8f3b41ac-413d-46e0-bc97-8181c95bcdc2" providerId="ADAL" clId="{109C1E68-9250-4DE7-AFA8-C7C69E4D6D69}" dt="2024-05-24T08:25:27.812" v="31873" actId="114"/>
        <pc:sldMkLst>
          <pc:docMk/>
          <pc:sldMk cId="1037848145" sldId="525"/>
        </pc:sldMkLst>
      </pc:sldChg>
      <pc:sldChg chg="del">
        <pc:chgData name="paul meaney" userId="8f3b41ac-413d-46e0-bc97-8181c95bcdc2" providerId="ADAL" clId="{109C1E68-9250-4DE7-AFA8-C7C69E4D6D69}" dt="2024-05-21T14:55:38.270" v="16989" actId="47"/>
        <pc:sldMkLst>
          <pc:docMk/>
          <pc:sldMk cId="3730983709" sldId="526"/>
        </pc:sldMkLst>
      </pc:sldChg>
      <pc:sldChg chg="modSp mod">
        <pc:chgData name="paul meaney" userId="8f3b41ac-413d-46e0-bc97-8181c95bcdc2" providerId="ADAL" clId="{109C1E68-9250-4DE7-AFA8-C7C69E4D6D69}" dt="2024-05-24T11:31:33.330" v="35671" actId="27636"/>
        <pc:sldMkLst>
          <pc:docMk/>
          <pc:sldMk cId="1380044357" sldId="549"/>
        </pc:sldMkLst>
      </pc:sldChg>
      <pc:sldChg chg="modSp add mod">
        <pc:chgData name="paul meaney" userId="8f3b41ac-413d-46e0-bc97-8181c95bcdc2" providerId="ADAL" clId="{109C1E68-9250-4DE7-AFA8-C7C69E4D6D69}" dt="2024-05-31T11:32:20.411" v="40159" actId="114"/>
        <pc:sldMkLst>
          <pc:docMk/>
          <pc:sldMk cId="1189165679" sldId="572"/>
        </pc:sldMkLst>
      </pc:sldChg>
      <pc:sldChg chg="modSp mod">
        <pc:chgData name="paul meaney" userId="8f3b41ac-413d-46e0-bc97-8181c95bcdc2" providerId="ADAL" clId="{109C1E68-9250-4DE7-AFA8-C7C69E4D6D69}" dt="2024-05-20T10:34:41.054" v="23" actId="20577"/>
        <pc:sldMkLst>
          <pc:docMk/>
          <pc:sldMk cId="3737862164" sldId="577"/>
        </pc:sldMkLst>
      </pc:sldChg>
      <pc:sldChg chg="modSp">
        <pc:chgData name="paul meaney" userId="8f3b41ac-413d-46e0-bc97-8181c95bcdc2" providerId="ADAL" clId="{109C1E68-9250-4DE7-AFA8-C7C69E4D6D69}" dt="2024-05-20T10:35:04.294" v="52" actId="20577"/>
        <pc:sldMkLst>
          <pc:docMk/>
          <pc:sldMk cId="2840469309" sldId="579"/>
        </pc:sldMkLst>
      </pc:sldChg>
      <pc:sldChg chg="del">
        <pc:chgData name="paul meaney" userId="8f3b41ac-413d-46e0-bc97-8181c95bcdc2" providerId="ADAL" clId="{109C1E68-9250-4DE7-AFA8-C7C69E4D6D69}" dt="2024-05-21T14:42:09.341" v="15506" actId="47"/>
        <pc:sldMkLst>
          <pc:docMk/>
          <pc:sldMk cId="4038332648" sldId="706"/>
        </pc:sldMkLst>
      </pc:sldChg>
      <pc:sldChg chg="del">
        <pc:chgData name="paul meaney" userId="8f3b41ac-413d-46e0-bc97-8181c95bcdc2" providerId="ADAL" clId="{109C1E68-9250-4DE7-AFA8-C7C69E4D6D69}" dt="2024-05-21T14:42:11.898" v="15508" actId="47"/>
        <pc:sldMkLst>
          <pc:docMk/>
          <pc:sldMk cId="744829278" sldId="707"/>
        </pc:sldMkLst>
      </pc:sldChg>
      <pc:sldChg chg="del">
        <pc:chgData name="paul meaney" userId="8f3b41ac-413d-46e0-bc97-8181c95bcdc2" providerId="ADAL" clId="{109C1E68-9250-4DE7-AFA8-C7C69E4D6D69}" dt="2024-05-21T14:42:10.035" v="15507" actId="47"/>
        <pc:sldMkLst>
          <pc:docMk/>
          <pc:sldMk cId="3242279144" sldId="709"/>
        </pc:sldMkLst>
      </pc:sldChg>
      <pc:sldChg chg="del">
        <pc:chgData name="paul meaney" userId="8f3b41ac-413d-46e0-bc97-8181c95bcdc2" providerId="ADAL" clId="{109C1E68-9250-4DE7-AFA8-C7C69E4D6D69}" dt="2024-05-21T14:42:07.453" v="15505" actId="47"/>
        <pc:sldMkLst>
          <pc:docMk/>
          <pc:sldMk cId="3853110904" sldId="713"/>
        </pc:sldMkLst>
      </pc:sldChg>
      <pc:sldChg chg="del">
        <pc:chgData name="paul meaney" userId="8f3b41ac-413d-46e0-bc97-8181c95bcdc2" providerId="ADAL" clId="{109C1E68-9250-4DE7-AFA8-C7C69E4D6D69}" dt="2024-05-21T14:42:14.681" v="15542" actId="47"/>
        <pc:sldMkLst>
          <pc:docMk/>
          <pc:sldMk cId="734127375" sldId="780"/>
        </pc:sldMkLst>
      </pc:sldChg>
      <pc:sldChg chg="del">
        <pc:chgData name="paul meaney" userId="8f3b41ac-413d-46e0-bc97-8181c95bcdc2" providerId="ADAL" clId="{109C1E68-9250-4DE7-AFA8-C7C69E4D6D69}" dt="2024-05-21T14:42:13.340" v="15535" actId="47"/>
        <pc:sldMkLst>
          <pc:docMk/>
          <pc:sldMk cId="2363869022" sldId="810"/>
        </pc:sldMkLst>
      </pc:sldChg>
      <pc:sldChg chg="del">
        <pc:chgData name="paul meaney" userId="8f3b41ac-413d-46e0-bc97-8181c95bcdc2" providerId="ADAL" clId="{109C1E68-9250-4DE7-AFA8-C7C69E4D6D69}" dt="2024-05-21T14:55:35.724" v="16980" actId="47"/>
        <pc:sldMkLst>
          <pc:docMk/>
          <pc:sldMk cId="1784474909" sldId="851"/>
        </pc:sldMkLst>
      </pc:sldChg>
      <pc:sldChg chg="del">
        <pc:chgData name="paul meaney" userId="8f3b41ac-413d-46e0-bc97-8181c95bcdc2" providerId="ADAL" clId="{109C1E68-9250-4DE7-AFA8-C7C69E4D6D69}" dt="2024-05-21T14:42:12.644" v="15516" actId="47"/>
        <pc:sldMkLst>
          <pc:docMk/>
          <pc:sldMk cId="1257692411" sldId="855"/>
        </pc:sldMkLst>
      </pc:sldChg>
      <pc:sldChg chg="del">
        <pc:chgData name="paul meaney" userId="8f3b41ac-413d-46e0-bc97-8181c95bcdc2" providerId="ADAL" clId="{109C1E68-9250-4DE7-AFA8-C7C69E4D6D69}" dt="2024-05-21T14:42:12.613" v="15515" actId="47"/>
        <pc:sldMkLst>
          <pc:docMk/>
          <pc:sldMk cId="1934989157" sldId="856"/>
        </pc:sldMkLst>
      </pc:sldChg>
      <pc:sldChg chg="del">
        <pc:chgData name="paul meaney" userId="8f3b41ac-413d-46e0-bc97-8181c95bcdc2" providerId="ADAL" clId="{109C1E68-9250-4DE7-AFA8-C7C69E4D6D69}" dt="2024-05-21T14:42:12.461" v="15510" actId="47"/>
        <pc:sldMkLst>
          <pc:docMk/>
          <pc:sldMk cId="314936892" sldId="857"/>
        </pc:sldMkLst>
      </pc:sldChg>
      <pc:sldChg chg="del">
        <pc:chgData name="paul meaney" userId="8f3b41ac-413d-46e0-bc97-8181c95bcdc2" providerId="ADAL" clId="{109C1E68-9250-4DE7-AFA8-C7C69E4D6D69}" dt="2024-05-21T14:42:12.715" v="15518" actId="47"/>
        <pc:sldMkLst>
          <pc:docMk/>
          <pc:sldMk cId="3229377665" sldId="860"/>
        </pc:sldMkLst>
      </pc:sldChg>
      <pc:sldChg chg="del">
        <pc:chgData name="paul meaney" userId="8f3b41ac-413d-46e0-bc97-8181c95bcdc2" providerId="ADAL" clId="{109C1E68-9250-4DE7-AFA8-C7C69E4D6D69}" dt="2024-05-21T14:42:12.670" v="15517" actId="47"/>
        <pc:sldMkLst>
          <pc:docMk/>
          <pc:sldMk cId="742385195" sldId="861"/>
        </pc:sldMkLst>
      </pc:sldChg>
      <pc:sldChg chg="del">
        <pc:chgData name="paul meaney" userId="8f3b41ac-413d-46e0-bc97-8181c95bcdc2" providerId="ADAL" clId="{109C1E68-9250-4DE7-AFA8-C7C69E4D6D69}" dt="2024-05-21T14:42:13.298" v="15534" actId="47"/>
        <pc:sldMkLst>
          <pc:docMk/>
          <pc:sldMk cId="2285451785" sldId="869"/>
        </pc:sldMkLst>
      </pc:sldChg>
      <pc:sldChg chg="del">
        <pc:chgData name="paul meaney" userId="8f3b41ac-413d-46e0-bc97-8181c95bcdc2" providerId="ADAL" clId="{109C1E68-9250-4DE7-AFA8-C7C69E4D6D69}" dt="2024-05-21T14:42:14.642" v="15541" actId="47"/>
        <pc:sldMkLst>
          <pc:docMk/>
          <pc:sldMk cId="1200376522" sldId="870"/>
        </pc:sldMkLst>
      </pc:sldChg>
      <pc:sldChg chg="del">
        <pc:chgData name="paul meaney" userId="8f3b41ac-413d-46e0-bc97-8181c95bcdc2" providerId="ADAL" clId="{109C1E68-9250-4DE7-AFA8-C7C69E4D6D69}" dt="2024-05-21T14:42:12.974" v="15525" actId="47"/>
        <pc:sldMkLst>
          <pc:docMk/>
          <pc:sldMk cId="2478575987" sldId="885"/>
        </pc:sldMkLst>
      </pc:sldChg>
      <pc:sldChg chg="del">
        <pc:chgData name="paul meaney" userId="8f3b41ac-413d-46e0-bc97-8181c95bcdc2" providerId="ADAL" clId="{109C1E68-9250-4DE7-AFA8-C7C69E4D6D69}" dt="2024-05-21T14:42:12.741" v="15519" actId="47"/>
        <pc:sldMkLst>
          <pc:docMk/>
          <pc:sldMk cId="1455444510" sldId="890"/>
        </pc:sldMkLst>
      </pc:sldChg>
      <pc:sldChg chg="del">
        <pc:chgData name="paul meaney" userId="8f3b41ac-413d-46e0-bc97-8181c95bcdc2" providerId="ADAL" clId="{109C1E68-9250-4DE7-AFA8-C7C69E4D6D69}" dt="2024-05-21T14:42:12.809" v="15521" actId="47"/>
        <pc:sldMkLst>
          <pc:docMk/>
          <pc:sldMk cId="3464296752" sldId="891"/>
        </pc:sldMkLst>
      </pc:sldChg>
      <pc:sldChg chg="del">
        <pc:chgData name="paul meaney" userId="8f3b41ac-413d-46e0-bc97-8181c95bcdc2" providerId="ADAL" clId="{109C1E68-9250-4DE7-AFA8-C7C69E4D6D69}" dt="2024-05-21T14:42:12.841" v="15522" actId="47"/>
        <pc:sldMkLst>
          <pc:docMk/>
          <pc:sldMk cId="1997674683" sldId="892"/>
        </pc:sldMkLst>
      </pc:sldChg>
      <pc:sldChg chg="del">
        <pc:chgData name="paul meaney" userId="8f3b41ac-413d-46e0-bc97-8181c95bcdc2" providerId="ADAL" clId="{109C1E68-9250-4DE7-AFA8-C7C69E4D6D69}" dt="2024-05-21T14:42:13.016" v="15526" actId="47"/>
        <pc:sldMkLst>
          <pc:docMk/>
          <pc:sldMk cId="1287980141" sldId="893"/>
        </pc:sldMkLst>
      </pc:sldChg>
      <pc:sldChg chg="del">
        <pc:chgData name="paul meaney" userId="8f3b41ac-413d-46e0-bc97-8181c95bcdc2" providerId="ADAL" clId="{109C1E68-9250-4DE7-AFA8-C7C69E4D6D69}" dt="2024-05-21T14:42:13.111" v="15529" actId="47"/>
        <pc:sldMkLst>
          <pc:docMk/>
          <pc:sldMk cId="18092098" sldId="895"/>
        </pc:sldMkLst>
      </pc:sldChg>
      <pc:sldChg chg="del">
        <pc:chgData name="paul meaney" userId="8f3b41ac-413d-46e0-bc97-8181c95bcdc2" providerId="ADAL" clId="{109C1E68-9250-4DE7-AFA8-C7C69E4D6D69}" dt="2024-05-21T14:42:13.143" v="15530" actId="47"/>
        <pc:sldMkLst>
          <pc:docMk/>
          <pc:sldMk cId="575436559" sldId="896"/>
        </pc:sldMkLst>
      </pc:sldChg>
      <pc:sldChg chg="del">
        <pc:chgData name="paul meaney" userId="8f3b41ac-413d-46e0-bc97-8181c95bcdc2" providerId="ADAL" clId="{109C1E68-9250-4DE7-AFA8-C7C69E4D6D69}" dt="2024-05-21T14:42:13.202" v="15531" actId="47"/>
        <pc:sldMkLst>
          <pc:docMk/>
          <pc:sldMk cId="3262722428" sldId="899"/>
        </pc:sldMkLst>
      </pc:sldChg>
      <pc:sldChg chg="del">
        <pc:chgData name="paul meaney" userId="8f3b41ac-413d-46e0-bc97-8181c95bcdc2" providerId="ADAL" clId="{109C1E68-9250-4DE7-AFA8-C7C69E4D6D69}" dt="2024-05-21T14:42:13.373" v="15536" actId="47"/>
        <pc:sldMkLst>
          <pc:docMk/>
          <pc:sldMk cId="840791111" sldId="900"/>
        </pc:sldMkLst>
      </pc:sldChg>
      <pc:sldChg chg="del">
        <pc:chgData name="paul meaney" userId="8f3b41ac-413d-46e0-bc97-8181c95bcdc2" providerId="ADAL" clId="{109C1E68-9250-4DE7-AFA8-C7C69E4D6D69}" dt="2024-05-21T14:42:13.473" v="15538" actId="47"/>
        <pc:sldMkLst>
          <pc:docMk/>
          <pc:sldMk cId="1710289498" sldId="901"/>
        </pc:sldMkLst>
      </pc:sldChg>
      <pc:sldChg chg="del">
        <pc:chgData name="paul meaney" userId="8f3b41ac-413d-46e0-bc97-8181c95bcdc2" providerId="ADAL" clId="{109C1E68-9250-4DE7-AFA8-C7C69E4D6D69}" dt="2024-05-21T14:42:13.552" v="15539" actId="47"/>
        <pc:sldMkLst>
          <pc:docMk/>
          <pc:sldMk cId="3544113439" sldId="902"/>
        </pc:sldMkLst>
      </pc:sldChg>
      <pc:sldChg chg="del">
        <pc:chgData name="paul meaney" userId="8f3b41ac-413d-46e0-bc97-8181c95bcdc2" providerId="ADAL" clId="{109C1E68-9250-4DE7-AFA8-C7C69E4D6D69}" dt="2024-05-21T14:42:14.597" v="15540" actId="47"/>
        <pc:sldMkLst>
          <pc:docMk/>
          <pc:sldMk cId="1027945239" sldId="903"/>
        </pc:sldMkLst>
      </pc:sldChg>
      <pc:sldChg chg="del">
        <pc:chgData name="paul meaney" userId="8f3b41ac-413d-46e0-bc97-8181c95bcdc2" providerId="ADAL" clId="{109C1E68-9250-4DE7-AFA8-C7C69E4D6D69}" dt="2024-05-21T14:42:16.351" v="15546" actId="47"/>
        <pc:sldMkLst>
          <pc:docMk/>
          <pc:sldMk cId="3174994344" sldId="905"/>
        </pc:sldMkLst>
      </pc:sldChg>
      <pc:sldChg chg="del">
        <pc:chgData name="paul meaney" userId="8f3b41ac-413d-46e0-bc97-8181c95bcdc2" providerId="ADAL" clId="{109C1E68-9250-4DE7-AFA8-C7C69E4D6D69}" dt="2024-05-21T14:42:15.042" v="15543" actId="47"/>
        <pc:sldMkLst>
          <pc:docMk/>
          <pc:sldMk cId="2774057611" sldId="906"/>
        </pc:sldMkLst>
      </pc:sldChg>
      <pc:sldChg chg="del">
        <pc:chgData name="paul meaney" userId="8f3b41ac-413d-46e0-bc97-8181c95bcdc2" providerId="ADAL" clId="{109C1E68-9250-4DE7-AFA8-C7C69E4D6D69}" dt="2024-05-21T14:42:16.579" v="15547" actId="47"/>
        <pc:sldMkLst>
          <pc:docMk/>
          <pc:sldMk cId="1193964665" sldId="909"/>
        </pc:sldMkLst>
      </pc:sldChg>
      <pc:sldChg chg="del">
        <pc:chgData name="paul meaney" userId="8f3b41ac-413d-46e0-bc97-8181c95bcdc2" providerId="ADAL" clId="{109C1E68-9250-4DE7-AFA8-C7C69E4D6D69}" dt="2024-05-21T14:42:16.967" v="15549" actId="47"/>
        <pc:sldMkLst>
          <pc:docMk/>
          <pc:sldMk cId="2933792069" sldId="910"/>
        </pc:sldMkLst>
      </pc:sldChg>
      <pc:sldChg chg="del">
        <pc:chgData name="paul meaney" userId="8f3b41ac-413d-46e0-bc97-8181c95bcdc2" providerId="ADAL" clId="{109C1E68-9250-4DE7-AFA8-C7C69E4D6D69}" dt="2024-05-21T14:42:18.007" v="15558" actId="47"/>
        <pc:sldMkLst>
          <pc:docMk/>
          <pc:sldMk cId="2485387310" sldId="912"/>
        </pc:sldMkLst>
      </pc:sldChg>
      <pc:sldChg chg="del">
        <pc:chgData name="paul meaney" userId="8f3b41ac-413d-46e0-bc97-8181c95bcdc2" providerId="ADAL" clId="{109C1E68-9250-4DE7-AFA8-C7C69E4D6D69}" dt="2024-05-21T14:42:17.911" v="15557" actId="47"/>
        <pc:sldMkLst>
          <pc:docMk/>
          <pc:sldMk cId="281495968" sldId="913"/>
        </pc:sldMkLst>
      </pc:sldChg>
      <pc:sldChg chg="del">
        <pc:chgData name="paul meaney" userId="8f3b41ac-413d-46e0-bc97-8181c95bcdc2" providerId="ADAL" clId="{109C1E68-9250-4DE7-AFA8-C7C69E4D6D69}" dt="2024-05-21T14:42:18.055" v="15559" actId="47"/>
        <pc:sldMkLst>
          <pc:docMk/>
          <pc:sldMk cId="1087155677" sldId="915"/>
        </pc:sldMkLst>
      </pc:sldChg>
      <pc:sldChg chg="del">
        <pc:chgData name="paul meaney" userId="8f3b41ac-413d-46e0-bc97-8181c95bcdc2" providerId="ADAL" clId="{109C1E68-9250-4DE7-AFA8-C7C69E4D6D69}" dt="2024-05-21T14:42:18.175" v="15562" actId="47"/>
        <pc:sldMkLst>
          <pc:docMk/>
          <pc:sldMk cId="2013968731" sldId="917"/>
        </pc:sldMkLst>
      </pc:sldChg>
      <pc:sldChg chg="del">
        <pc:chgData name="paul meaney" userId="8f3b41ac-413d-46e0-bc97-8181c95bcdc2" providerId="ADAL" clId="{109C1E68-9250-4DE7-AFA8-C7C69E4D6D69}" dt="2024-05-21T14:42:19.211" v="15565" actId="47"/>
        <pc:sldMkLst>
          <pc:docMk/>
          <pc:sldMk cId="2730547058" sldId="919"/>
        </pc:sldMkLst>
      </pc:sldChg>
      <pc:sldChg chg="del">
        <pc:chgData name="paul meaney" userId="8f3b41ac-413d-46e0-bc97-8181c95bcdc2" providerId="ADAL" clId="{109C1E68-9250-4DE7-AFA8-C7C69E4D6D69}" dt="2024-05-21T14:42:19.390" v="15566" actId="47"/>
        <pc:sldMkLst>
          <pc:docMk/>
          <pc:sldMk cId="3651601547" sldId="921"/>
        </pc:sldMkLst>
      </pc:sldChg>
      <pc:sldChg chg="del">
        <pc:chgData name="paul meaney" userId="8f3b41ac-413d-46e0-bc97-8181c95bcdc2" providerId="ADAL" clId="{109C1E68-9250-4DE7-AFA8-C7C69E4D6D69}" dt="2024-05-21T14:55:32.502" v="16969" actId="47"/>
        <pc:sldMkLst>
          <pc:docMk/>
          <pc:sldMk cId="3250966955" sldId="925"/>
        </pc:sldMkLst>
      </pc:sldChg>
      <pc:sldChg chg="del">
        <pc:chgData name="paul meaney" userId="8f3b41ac-413d-46e0-bc97-8181c95bcdc2" providerId="ADAL" clId="{109C1E68-9250-4DE7-AFA8-C7C69E4D6D69}" dt="2024-05-21T14:55:33.277" v="16972" actId="47"/>
        <pc:sldMkLst>
          <pc:docMk/>
          <pc:sldMk cId="3719967375" sldId="928"/>
        </pc:sldMkLst>
      </pc:sldChg>
      <pc:sldChg chg="del">
        <pc:chgData name="paul meaney" userId="8f3b41ac-413d-46e0-bc97-8181c95bcdc2" providerId="ADAL" clId="{109C1E68-9250-4DE7-AFA8-C7C69E4D6D69}" dt="2024-05-21T14:55:37.214" v="16986" actId="47"/>
        <pc:sldMkLst>
          <pc:docMk/>
          <pc:sldMk cId="912565261" sldId="932"/>
        </pc:sldMkLst>
      </pc:sldChg>
      <pc:sldChg chg="del">
        <pc:chgData name="paul meaney" userId="8f3b41ac-413d-46e0-bc97-8181c95bcdc2" providerId="ADAL" clId="{109C1E68-9250-4DE7-AFA8-C7C69E4D6D69}" dt="2024-05-21T14:42:15.615" v="15544" actId="47"/>
        <pc:sldMkLst>
          <pc:docMk/>
          <pc:sldMk cId="3511683443" sldId="936"/>
        </pc:sldMkLst>
      </pc:sldChg>
      <pc:sldChg chg="del">
        <pc:chgData name="paul meaney" userId="8f3b41ac-413d-46e0-bc97-8181c95bcdc2" providerId="ADAL" clId="{109C1E68-9250-4DE7-AFA8-C7C69E4D6D69}" dt="2024-05-21T14:42:16.138" v="15545" actId="47"/>
        <pc:sldMkLst>
          <pc:docMk/>
          <pc:sldMk cId="183829191" sldId="937"/>
        </pc:sldMkLst>
      </pc:sldChg>
      <pc:sldChg chg="del">
        <pc:chgData name="paul meaney" userId="8f3b41ac-413d-46e0-bc97-8181c95bcdc2" providerId="ADAL" clId="{109C1E68-9250-4DE7-AFA8-C7C69E4D6D69}" dt="2024-05-21T14:42:16.784" v="15548" actId="47"/>
        <pc:sldMkLst>
          <pc:docMk/>
          <pc:sldMk cId="3074001028" sldId="958"/>
        </pc:sldMkLst>
      </pc:sldChg>
      <pc:sldChg chg="del">
        <pc:chgData name="paul meaney" userId="8f3b41ac-413d-46e0-bc97-8181c95bcdc2" providerId="ADAL" clId="{109C1E68-9250-4DE7-AFA8-C7C69E4D6D69}" dt="2024-05-21T14:42:13.257" v="15533" actId="47"/>
        <pc:sldMkLst>
          <pc:docMk/>
          <pc:sldMk cId="514593137" sldId="959"/>
        </pc:sldMkLst>
      </pc:sldChg>
      <pc:sldChg chg="del">
        <pc:chgData name="paul meaney" userId="8f3b41ac-413d-46e0-bc97-8181c95bcdc2" providerId="ADAL" clId="{109C1E68-9250-4DE7-AFA8-C7C69E4D6D69}" dt="2024-05-21T14:42:19.595" v="15567" actId="47"/>
        <pc:sldMkLst>
          <pc:docMk/>
          <pc:sldMk cId="4146503752" sldId="1007"/>
        </pc:sldMkLst>
      </pc:sldChg>
      <pc:sldChg chg="del">
        <pc:chgData name="paul meaney" userId="8f3b41ac-413d-46e0-bc97-8181c95bcdc2" providerId="ADAL" clId="{109C1E68-9250-4DE7-AFA8-C7C69E4D6D69}" dt="2024-05-21T14:55:32.312" v="16968" actId="47"/>
        <pc:sldMkLst>
          <pc:docMk/>
          <pc:sldMk cId="2004233001" sldId="1008"/>
        </pc:sldMkLst>
      </pc:sldChg>
      <pc:sldChg chg="del">
        <pc:chgData name="paul meaney" userId="8f3b41ac-413d-46e0-bc97-8181c95bcdc2" providerId="ADAL" clId="{109C1E68-9250-4DE7-AFA8-C7C69E4D6D69}" dt="2024-05-21T14:55:32.718" v="16970" actId="47"/>
        <pc:sldMkLst>
          <pc:docMk/>
          <pc:sldMk cId="3541637254" sldId="1010"/>
        </pc:sldMkLst>
      </pc:sldChg>
      <pc:sldChg chg="del">
        <pc:chgData name="paul meaney" userId="8f3b41ac-413d-46e0-bc97-8181c95bcdc2" providerId="ADAL" clId="{109C1E68-9250-4DE7-AFA8-C7C69E4D6D69}" dt="2024-05-21T14:55:33.950" v="16973" actId="47"/>
        <pc:sldMkLst>
          <pc:docMk/>
          <pc:sldMk cId="671712366" sldId="1013"/>
        </pc:sldMkLst>
      </pc:sldChg>
      <pc:sldChg chg="del">
        <pc:chgData name="paul meaney" userId="8f3b41ac-413d-46e0-bc97-8181c95bcdc2" providerId="ADAL" clId="{109C1E68-9250-4DE7-AFA8-C7C69E4D6D69}" dt="2024-05-21T14:55:34.638" v="16974" actId="47"/>
        <pc:sldMkLst>
          <pc:docMk/>
          <pc:sldMk cId="1108659285" sldId="1015"/>
        </pc:sldMkLst>
      </pc:sldChg>
      <pc:sldChg chg="del">
        <pc:chgData name="paul meaney" userId="8f3b41ac-413d-46e0-bc97-8181c95bcdc2" providerId="ADAL" clId="{109C1E68-9250-4DE7-AFA8-C7C69E4D6D69}" dt="2024-05-21T14:55:36.398" v="16983" actId="47"/>
        <pc:sldMkLst>
          <pc:docMk/>
          <pc:sldMk cId="4156074409" sldId="1016"/>
        </pc:sldMkLst>
      </pc:sldChg>
      <pc:sldChg chg="del">
        <pc:chgData name="paul meaney" userId="8f3b41ac-413d-46e0-bc97-8181c95bcdc2" providerId="ADAL" clId="{109C1E68-9250-4DE7-AFA8-C7C69E4D6D69}" dt="2024-05-21T14:55:36.776" v="16984" actId="47"/>
        <pc:sldMkLst>
          <pc:docMk/>
          <pc:sldMk cId="681505514" sldId="1017"/>
        </pc:sldMkLst>
      </pc:sldChg>
      <pc:sldChg chg="add del">
        <pc:chgData name="paul meaney" userId="8f3b41ac-413d-46e0-bc97-8181c95bcdc2" providerId="ADAL" clId="{109C1E68-9250-4DE7-AFA8-C7C69E4D6D69}" dt="2024-05-23T15:33:19.944" v="30572" actId="47"/>
        <pc:sldMkLst>
          <pc:docMk/>
          <pc:sldMk cId="664531025" sldId="1019"/>
        </pc:sldMkLst>
      </pc:sldChg>
      <pc:sldChg chg="del">
        <pc:chgData name="paul meaney" userId="8f3b41ac-413d-46e0-bc97-8181c95bcdc2" providerId="ADAL" clId="{109C1E68-9250-4DE7-AFA8-C7C69E4D6D69}" dt="2024-05-21T14:55:37.423" v="16987" actId="47"/>
        <pc:sldMkLst>
          <pc:docMk/>
          <pc:sldMk cId="3192645519" sldId="1020"/>
        </pc:sldMkLst>
      </pc:sldChg>
      <pc:sldChg chg="del">
        <pc:chgData name="paul meaney" userId="8f3b41ac-413d-46e0-bc97-8181c95bcdc2" providerId="ADAL" clId="{109C1E68-9250-4DE7-AFA8-C7C69E4D6D69}" dt="2024-05-21T14:55:38.023" v="16988" actId="47"/>
        <pc:sldMkLst>
          <pc:docMk/>
          <pc:sldMk cId="2617035403" sldId="1021"/>
        </pc:sldMkLst>
      </pc:sldChg>
      <pc:sldChg chg="del">
        <pc:chgData name="paul meaney" userId="8f3b41ac-413d-46e0-bc97-8181c95bcdc2" providerId="ADAL" clId="{109C1E68-9250-4DE7-AFA8-C7C69E4D6D69}" dt="2024-05-21T14:55:39.301" v="16994" actId="47"/>
        <pc:sldMkLst>
          <pc:docMk/>
          <pc:sldMk cId="1199907434" sldId="1022"/>
        </pc:sldMkLst>
      </pc:sldChg>
      <pc:sldChg chg="del">
        <pc:chgData name="paul meaney" userId="8f3b41ac-413d-46e0-bc97-8181c95bcdc2" providerId="ADAL" clId="{109C1E68-9250-4DE7-AFA8-C7C69E4D6D69}" dt="2024-05-21T14:55:39.766" v="16996" actId="47"/>
        <pc:sldMkLst>
          <pc:docMk/>
          <pc:sldMk cId="2662426865" sldId="1023"/>
        </pc:sldMkLst>
      </pc:sldChg>
      <pc:sldChg chg="del">
        <pc:chgData name="paul meaney" userId="8f3b41ac-413d-46e0-bc97-8181c95bcdc2" providerId="ADAL" clId="{109C1E68-9250-4DE7-AFA8-C7C69E4D6D69}" dt="2024-05-21T14:42:20.009" v="15569" actId="47"/>
        <pc:sldMkLst>
          <pc:docMk/>
          <pc:sldMk cId="140712578" sldId="1056"/>
        </pc:sldMkLst>
      </pc:sldChg>
      <pc:sldChg chg="del">
        <pc:chgData name="paul meaney" userId="8f3b41ac-413d-46e0-bc97-8181c95bcdc2" providerId="ADAL" clId="{109C1E68-9250-4DE7-AFA8-C7C69E4D6D69}" dt="2024-05-21T14:55:40.061" v="16997" actId="47"/>
        <pc:sldMkLst>
          <pc:docMk/>
          <pc:sldMk cId="3304917594" sldId="1058"/>
        </pc:sldMkLst>
      </pc:sldChg>
      <pc:sldChg chg="del">
        <pc:chgData name="paul meaney" userId="8f3b41ac-413d-46e0-bc97-8181c95bcdc2" providerId="ADAL" clId="{109C1E68-9250-4DE7-AFA8-C7C69E4D6D69}" dt="2024-05-21T14:55:40.308" v="16998" actId="47"/>
        <pc:sldMkLst>
          <pc:docMk/>
          <pc:sldMk cId="2433644578" sldId="1059"/>
        </pc:sldMkLst>
      </pc:sldChg>
      <pc:sldChg chg="del">
        <pc:chgData name="paul meaney" userId="8f3b41ac-413d-46e0-bc97-8181c95bcdc2" providerId="ADAL" clId="{109C1E68-9250-4DE7-AFA8-C7C69E4D6D69}" dt="2024-05-21T14:42:18.128" v="15561" actId="47"/>
        <pc:sldMkLst>
          <pc:docMk/>
          <pc:sldMk cId="2276065292" sldId="1062"/>
        </pc:sldMkLst>
      </pc:sldChg>
      <pc:sldChg chg="del">
        <pc:chgData name="paul meaney" userId="8f3b41ac-413d-46e0-bc97-8181c95bcdc2" providerId="ADAL" clId="{109C1E68-9250-4DE7-AFA8-C7C69E4D6D69}" dt="2024-05-21T14:42:18.202" v="15563" actId="47"/>
        <pc:sldMkLst>
          <pc:docMk/>
          <pc:sldMk cId="2496696465" sldId="1063"/>
        </pc:sldMkLst>
      </pc:sldChg>
      <pc:sldChg chg="modSp del mod">
        <pc:chgData name="paul meaney" userId="8f3b41ac-413d-46e0-bc97-8181c95bcdc2" providerId="ADAL" clId="{109C1E68-9250-4DE7-AFA8-C7C69E4D6D69}" dt="2024-05-20T10:37:36.703" v="150" actId="47"/>
        <pc:sldMkLst>
          <pc:docMk/>
          <pc:sldMk cId="125613943" sldId="1066"/>
        </pc:sldMkLst>
      </pc:sldChg>
      <pc:sldChg chg="modSp">
        <pc:chgData name="paul meaney" userId="8f3b41ac-413d-46e0-bc97-8181c95bcdc2" providerId="ADAL" clId="{109C1E68-9250-4DE7-AFA8-C7C69E4D6D69}" dt="2024-05-23T16:30:40.726" v="30788" actId="20577"/>
        <pc:sldMkLst>
          <pc:docMk/>
          <pc:sldMk cId="730368164" sldId="1067"/>
        </pc:sldMkLst>
      </pc:sldChg>
      <pc:sldChg chg="del">
        <pc:chgData name="paul meaney" userId="8f3b41ac-413d-46e0-bc97-8181c95bcdc2" providerId="ADAL" clId="{109C1E68-9250-4DE7-AFA8-C7C69E4D6D69}" dt="2024-05-21T14:42:12.407" v="15509" actId="47"/>
        <pc:sldMkLst>
          <pc:docMk/>
          <pc:sldMk cId="381056882" sldId="1068"/>
        </pc:sldMkLst>
      </pc:sldChg>
      <pc:sldChg chg="del">
        <pc:chgData name="paul meaney" userId="8f3b41ac-413d-46e0-bc97-8181c95bcdc2" providerId="ADAL" clId="{109C1E68-9250-4DE7-AFA8-C7C69E4D6D69}" dt="2024-05-21T14:42:12.869" v="15523" actId="47"/>
        <pc:sldMkLst>
          <pc:docMk/>
          <pc:sldMk cId="1174990619" sldId="1071"/>
        </pc:sldMkLst>
      </pc:sldChg>
      <pc:sldChg chg="del">
        <pc:chgData name="paul meaney" userId="8f3b41ac-413d-46e0-bc97-8181c95bcdc2" providerId="ADAL" clId="{109C1E68-9250-4DE7-AFA8-C7C69E4D6D69}" dt="2024-05-21T14:55:36.146" v="16982" actId="47"/>
        <pc:sldMkLst>
          <pc:docMk/>
          <pc:sldMk cId="294852636" sldId="1072"/>
        </pc:sldMkLst>
      </pc:sldChg>
      <pc:sldChg chg="modSp mod">
        <pc:chgData name="paul meaney" userId="8f3b41ac-413d-46e0-bc97-8181c95bcdc2" providerId="ADAL" clId="{109C1E68-9250-4DE7-AFA8-C7C69E4D6D69}" dt="2024-05-20T10:42:45.221" v="269" actId="20577"/>
        <pc:sldMkLst>
          <pc:docMk/>
          <pc:sldMk cId="566175144" sldId="1073"/>
        </pc:sldMkLst>
      </pc:sldChg>
      <pc:sldChg chg="del">
        <pc:chgData name="paul meaney" userId="8f3b41ac-413d-46e0-bc97-8181c95bcdc2" providerId="ADAL" clId="{109C1E68-9250-4DE7-AFA8-C7C69E4D6D69}" dt="2024-05-21T14:42:05.283" v="15501" actId="47"/>
        <pc:sldMkLst>
          <pc:docMk/>
          <pc:sldMk cId="598760421" sldId="1074"/>
        </pc:sldMkLst>
      </pc:sldChg>
      <pc:sldChg chg="del">
        <pc:chgData name="paul meaney" userId="8f3b41ac-413d-46e0-bc97-8181c95bcdc2" providerId="ADAL" clId="{109C1E68-9250-4DE7-AFA8-C7C69E4D6D69}" dt="2024-05-21T14:42:12.777" v="15520" actId="47"/>
        <pc:sldMkLst>
          <pc:docMk/>
          <pc:sldMk cId="3440605663" sldId="1075"/>
        </pc:sldMkLst>
      </pc:sldChg>
      <pc:sldChg chg="del">
        <pc:chgData name="paul meaney" userId="8f3b41ac-413d-46e0-bc97-8181c95bcdc2" providerId="ADAL" clId="{109C1E68-9250-4DE7-AFA8-C7C69E4D6D69}" dt="2024-05-21T14:55:39.613" v="16995" actId="47"/>
        <pc:sldMkLst>
          <pc:docMk/>
          <pc:sldMk cId="2343596395" sldId="1076"/>
        </pc:sldMkLst>
      </pc:sldChg>
      <pc:sldChg chg="del">
        <pc:chgData name="paul meaney" userId="8f3b41ac-413d-46e0-bc97-8181c95bcdc2" providerId="ADAL" clId="{109C1E68-9250-4DE7-AFA8-C7C69E4D6D69}" dt="2024-05-21T14:42:19.808" v="15568" actId="47"/>
        <pc:sldMkLst>
          <pc:docMk/>
          <pc:sldMk cId="2022811433" sldId="1083"/>
        </pc:sldMkLst>
      </pc:sldChg>
      <pc:sldChg chg="del">
        <pc:chgData name="paul meaney" userId="8f3b41ac-413d-46e0-bc97-8181c95bcdc2" providerId="ADAL" clId="{109C1E68-9250-4DE7-AFA8-C7C69E4D6D69}" dt="2024-05-21T14:42:21.385" v="15573" actId="47"/>
        <pc:sldMkLst>
          <pc:docMk/>
          <pc:sldMk cId="1951444026" sldId="1085"/>
        </pc:sldMkLst>
      </pc:sldChg>
      <pc:sldChg chg="del">
        <pc:chgData name="paul meaney" userId="8f3b41ac-413d-46e0-bc97-8181c95bcdc2" providerId="ADAL" clId="{109C1E68-9250-4DE7-AFA8-C7C69E4D6D69}" dt="2024-05-21T14:55:31.679" v="16966" actId="47"/>
        <pc:sldMkLst>
          <pc:docMk/>
          <pc:sldMk cId="500313926" sldId="1086"/>
        </pc:sldMkLst>
      </pc:sldChg>
      <pc:sldChg chg="del">
        <pc:chgData name="paul meaney" userId="8f3b41ac-413d-46e0-bc97-8181c95bcdc2" providerId="ADAL" clId="{109C1E68-9250-4DE7-AFA8-C7C69E4D6D69}" dt="2024-05-21T14:42:05.882" v="15502" actId="47"/>
        <pc:sldMkLst>
          <pc:docMk/>
          <pc:sldMk cId="456917952" sldId="1087"/>
        </pc:sldMkLst>
      </pc:sldChg>
      <pc:sldChg chg="del">
        <pc:chgData name="paul meaney" userId="8f3b41ac-413d-46e0-bc97-8181c95bcdc2" providerId="ADAL" clId="{109C1E68-9250-4DE7-AFA8-C7C69E4D6D69}" dt="2024-05-21T14:42:12.488" v="15511" actId="47"/>
        <pc:sldMkLst>
          <pc:docMk/>
          <pc:sldMk cId="3073083275" sldId="1088"/>
        </pc:sldMkLst>
      </pc:sldChg>
      <pc:sldChg chg="del">
        <pc:chgData name="paul meaney" userId="8f3b41ac-413d-46e0-bc97-8181c95bcdc2" providerId="ADAL" clId="{109C1E68-9250-4DE7-AFA8-C7C69E4D6D69}" dt="2024-05-21T14:42:12.550" v="15513" actId="47"/>
        <pc:sldMkLst>
          <pc:docMk/>
          <pc:sldMk cId="1444599588" sldId="1089"/>
        </pc:sldMkLst>
      </pc:sldChg>
      <pc:sldChg chg="del">
        <pc:chgData name="paul meaney" userId="8f3b41ac-413d-46e0-bc97-8181c95bcdc2" providerId="ADAL" clId="{109C1E68-9250-4DE7-AFA8-C7C69E4D6D69}" dt="2024-05-21T14:42:12.573" v="15514" actId="47"/>
        <pc:sldMkLst>
          <pc:docMk/>
          <pc:sldMk cId="1559292982" sldId="1092"/>
        </pc:sldMkLst>
      </pc:sldChg>
      <pc:sldChg chg="del">
        <pc:chgData name="paul meaney" userId="8f3b41ac-413d-46e0-bc97-8181c95bcdc2" providerId="ADAL" clId="{109C1E68-9250-4DE7-AFA8-C7C69E4D6D69}" dt="2024-05-21T14:42:12.943" v="15524" actId="47"/>
        <pc:sldMkLst>
          <pc:docMk/>
          <pc:sldMk cId="3212922682" sldId="1093"/>
        </pc:sldMkLst>
      </pc:sldChg>
      <pc:sldChg chg="del">
        <pc:chgData name="paul meaney" userId="8f3b41ac-413d-46e0-bc97-8181c95bcdc2" providerId="ADAL" clId="{109C1E68-9250-4DE7-AFA8-C7C69E4D6D69}" dt="2024-05-21T14:42:13.048" v="15527" actId="47"/>
        <pc:sldMkLst>
          <pc:docMk/>
          <pc:sldMk cId="2397719402" sldId="1094"/>
        </pc:sldMkLst>
      </pc:sldChg>
      <pc:sldChg chg="del">
        <pc:chgData name="paul meaney" userId="8f3b41ac-413d-46e0-bc97-8181c95bcdc2" providerId="ADAL" clId="{109C1E68-9250-4DE7-AFA8-C7C69E4D6D69}" dt="2024-05-21T14:42:13.077" v="15528" actId="47"/>
        <pc:sldMkLst>
          <pc:docMk/>
          <pc:sldMk cId="419310994" sldId="1095"/>
        </pc:sldMkLst>
      </pc:sldChg>
      <pc:sldChg chg="del">
        <pc:chgData name="paul meaney" userId="8f3b41ac-413d-46e0-bc97-8181c95bcdc2" providerId="ADAL" clId="{109C1E68-9250-4DE7-AFA8-C7C69E4D6D69}" dt="2024-05-21T14:42:13.230" v="15532" actId="47"/>
        <pc:sldMkLst>
          <pc:docMk/>
          <pc:sldMk cId="361326302" sldId="1097"/>
        </pc:sldMkLst>
      </pc:sldChg>
      <pc:sldChg chg="del">
        <pc:chgData name="paul meaney" userId="8f3b41ac-413d-46e0-bc97-8181c95bcdc2" providerId="ADAL" clId="{109C1E68-9250-4DE7-AFA8-C7C69E4D6D69}" dt="2024-05-21T14:42:06.390" v="15503" actId="47"/>
        <pc:sldMkLst>
          <pc:docMk/>
          <pc:sldMk cId="2610710986" sldId="1098"/>
        </pc:sldMkLst>
      </pc:sldChg>
      <pc:sldChg chg="del">
        <pc:chgData name="paul meaney" userId="8f3b41ac-413d-46e0-bc97-8181c95bcdc2" providerId="ADAL" clId="{109C1E68-9250-4DE7-AFA8-C7C69E4D6D69}" dt="2024-05-21T14:42:06.891" v="15504" actId="47"/>
        <pc:sldMkLst>
          <pc:docMk/>
          <pc:sldMk cId="4114639644" sldId="1099"/>
        </pc:sldMkLst>
      </pc:sldChg>
      <pc:sldChg chg="del">
        <pc:chgData name="paul meaney" userId="8f3b41ac-413d-46e0-bc97-8181c95bcdc2" providerId="ADAL" clId="{109C1E68-9250-4DE7-AFA8-C7C69E4D6D69}" dt="2024-05-21T14:42:13.397" v="15537" actId="47"/>
        <pc:sldMkLst>
          <pc:docMk/>
          <pc:sldMk cId="2291031934" sldId="1100"/>
        </pc:sldMkLst>
      </pc:sldChg>
      <pc:sldChg chg="del">
        <pc:chgData name="paul meaney" userId="8f3b41ac-413d-46e0-bc97-8181c95bcdc2" providerId="ADAL" clId="{109C1E68-9250-4DE7-AFA8-C7C69E4D6D69}" dt="2024-05-21T14:42:17.125" v="15550" actId="47"/>
        <pc:sldMkLst>
          <pc:docMk/>
          <pc:sldMk cId="796514071" sldId="1101"/>
        </pc:sldMkLst>
      </pc:sldChg>
      <pc:sldChg chg="del">
        <pc:chgData name="paul meaney" userId="8f3b41ac-413d-46e0-bc97-8181c95bcdc2" providerId="ADAL" clId="{109C1E68-9250-4DE7-AFA8-C7C69E4D6D69}" dt="2024-05-21T14:42:17.645" v="15551" actId="47"/>
        <pc:sldMkLst>
          <pc:docMk/>
          <pc:sldMk cId="690984150" sldId="1102"/>
        </pc:sldMkLst>
      </pc:sldChg>
      <pc:sldChg chg="del">
        <pc:chgData name="paul meaney" userId="8f3b41ac-413d-46e0-bc97-8181c95bcdc2" providerId="ADAL" clId="{109C1E68-9250-4DE7-AFA8-C7C69E4D6D69}" dt="2024-05-21T14:42:17.677" v="15552" actId="47"/>
        <pc:sldMkLst>
          <pc:docMk/>
          <pc:sldMk cId="201281386" sldId="1103"/>
        </pc:sldMkLst>
      </pc:sldChg>
      <pc:sldChg chg="del">
        <pc:chgData name="paul meaney" userId="8f3b41ac-413d-46e0-bc97-8181c95bcdc2" providerId="ADAL" clId="{109C1E68-9250-4DE7-AFA8-C7C69E4D6D69}" dt="2024-05-21T14:42:17.774" v="15554" actId="47"/>
        <pc:sldMkLst>
          <pc:docMk/>
          <pc:sldMk cId="2105716573" sldId="1104"/>
        </pc:sldMkLst>
      </pc:sldChg>
      <pc:sldChg chg="del">
        <pc:chgData name="paul meaney" userId="8f3b41ac-413d-46e0-bc97-8181c95bcdc2" providerId="ADAL" clId="{109C1E68-9250-4DE7-AFA8-C7C69E4D6D69}" dt="2024-05-21T14:42:17.838" v="15555" actId="47"/>
        <pc:sldMkLst>
          <pc:docMk/>
          <pc:sldMk cId="203798625" sldId="1105"/>
        </pc:sldMkLst>
      </pc:sldChg>
      <pc:sldChg chg="del">
        <pc:chgData name="paul meaney" userId="8f3b41ac-413d-46e0-bc97-8181c95bcdc2" providerId="ADAL" clId="{109C1E68-9250-4DE7-AFA8-C7C69E4D6D69}" dt="2024-05-21T14:42:18.100" v="15560" actId="47"/>
        <pc:sldMkLst>
          <pc:docMk/>
          <pc:sldMk cId="1503808542" sldId="1106"/>
        </pc:sldMkLst>
      </pc:sldChg>
      <pc:sldChg chg="del">
        <pc:chgData name="paul meaney" userId="8f3b41ac-413d-46e0-bc97-8181c95bcdc2" providerId="ADAL" clId="{109C1E68-9250-4DE7-AFA8-C7C69E4D6D69}" dt="2024-05-21T14:42:17.884" v="15556" actId="47"/>
        <pc:sldMkLst>
          <pc:docMk/>
          <pc:sldMk cId="849283461" sldId="1107"/>
        </pc:sldMkLst>
      </pc:sldChg>
      <pc:sldChg chg="del">
        <pc:chgData name="paul meaney" userId="8f3b41ac-413d-46e0-bc97-8181c95bcdc2" providerId="ADAL" clId="{109C1E68-9250-4DE7-AFA8-C7C69E4D6D69}" dt="2024-05-21T14:55:35.907" v="16981" actId="47"/>
        <pc:sldMkLst>
          <pc:docMk/>
          <pc:sldMk cId="3610366444" sldId="1108"/>
        </pc:sldMkLst>
      </pc:sldChg>
      <pc:sldChg chg="del">
        <pc:chgData name="paul meaney" userId="8f3b41ac-413d-46e0-bc97-8181c95bcdc2" providerId="ADAL" clId="{109C1E68-9250-4DE7-AFA8-C7C69E4D6D69}" dt="2024-05-21T14:55:34.821" v="16975" actId="47"/>
        <pc:sldMkLst>
          <pc:docMk/>
          <pc:sldMk cId="1456477085" sldId="1109"/>
        </pc:sldMkLst>
      </pc:sldChg>
      <pc:sldChg chg="del">
        <pc:chgData name="paul meaney" userId="8f3b41ac-413d-46e0-bc97-8181c95bcdc2" providerId="ADAL" clId="{109C1E68-9250-4DE7-AFA8-C7C69E4D6D69}" dt="2024-05-21T14:42:20.232" v="15570" actId="47"/>
        <pc:sldMkLst>
          <pc:docMk/>
          <pc:sldMk cId="30372237" sldId="1110"/>
        </pc:sldMkLst>
      </pc:sldChg>
      <pc:sldChg chg="del">
        <pc:chgData name="paul meaney" userId="8f3b41ac-413d-46e0-bc97-8181c95bcdc2" providerId="ADAL" clId="{109C1E68-9250-4DE7-AFA8-C7C69E4D6D69}" dt="2024-05-21T14:42:21.040" v="15572" actId="47"/>
        <pc:sldMkLst>
          <pc:docMk/>
          <pc:sldMk cId="3126734941" sldId="1111"/>
        </pc:sldMkLst>
      </pc:sldChg>
      <pc:sldChg chg="del">
        <pc:chgData name="paul meaney" userId="8f3b41ac-413d-46e0-bc97-8181c95bcdc2" providerId="ADAL" clId="{109C1E68-9250-4DE7-AFA8-C7C69E4D6D69}" dt="2024-05-21T14:42:20.764" v="15571" actId="47"/>
        <pc:sldMkLst>
          <pc:docMk/>
          <pc:sldMk cId="3087879335" sldId="1112"/>
        </pc:sldMkLst>
      </pc:sldChg>
      <pc:sldChg chg="del">
        <pc:chgData name="paul meaney" userId="8f3b41ac-413d-46e0-bc97-8181c95bcdc2" providerId="ADAL" clId="{109C1E68-9250-4DE7-AFA8-C7C69E4D6D69}" dt="2024-05-21T14:55:31.360" v="16964" actId="47"/>
        <pc:sldMkLst>
          <pc:docMk/>
          <pc:sldMk cId="398562906" sldId="1113"/>
        </pc:sldMkLst>
      </pc:sldChg>
      <pc:sldChg chg="del">
        <pc:chgData name="paul meaney" userId="8f3b41ac-413d-46e0-bc97-8181c95bcdc2" providerId="ADAL" clId="{109C1E68-9250-4DE7-AFA8-C7C69E4D6D69}" dt="2024-05-21T14:55:30.569" v="16961" actId="47"/>
        <pc:sldMkLst>
          <pc:docMk/>
          <pc:sldMk cId="3995778493" sldId="1114"/>
        </pc:sldMkLst>
      </pc:sldChg>
      <pc:sldChg chg="del">
        <pc:chgData name="paul meaney" userId="8f3b41ac-413d-46e0-bc97-8181c95bcdc2" providerId="ADAL" clId="{109C1E68-9250-4DE7-AFA8-C7C69E4D6D69}" dt="2024-05-21T14:55:31.018" v="16962" actId="47"/>
        <pc:sldMkLst>
          <pc:docMk/>
          <pc:sldMk cId="1568445480" sldId="1115"/>
        </pc:sldMkLst>
      </pc:sldChg>
      <pc:sldChg chg="del">
        <pc:chgData name="paul meaney" userId="8f3b41ac-413d-46e0-bc97-8181c95bcdc2" providerId="ADAL" clId="{109C1E68-9250-4DE7-AFA8-C7C69E4D6D69}" dt="2024-05-21T14:55:31.184" v="16963" actId="47"/>
        <pc:sldMkLst>
          <pc:docMk/>
          <pc:sldMk cId="513619113" sldId="1116"/>
        </pc:sldMkLst>
      </pc:sldChg>
      <pc:sldChg chg="del">
        <pc:chgData name="paul meaney" userId="8f3b41ac-413d-46e0-bc97-8181c95bcdc2" providerId="ADAL" clId="{109C1E68-9250-4DE7-AFA8-C7C69E4D6D69}" dt="2024-05-21T14:55:31.494" v="16965" actId="47"/>
        <pc:sldMkLst>
          <pc:docMk/>
          <pc:sldMk cId="318424417" sldId="1117"/>
        </pc:sldMkLst>
      </pc:sldChg>
      <pc:sldChg chg="del">
        <pc:chgData name="paul meaney" userId="8f3b41ac-413d-46e0-bc97-8181c95bcdc2" providerId="ADAL" clId="{109C1E68-9250-4DE7-AFA8-C7C69E4D6D69}" dt="2024-05-21T14:55:32.117" v="16967" actId="47"/>
        <pc:sldMkLst>
          <pc:docMk/>
          <pc:sldMk cId="3838394013" sldId="1118"/>
        </pc:sldMkLst>
      </pc:sldChg>
      <pc:sldChg chg="del">
        <pc:chgData name="paul meaney" userId="8f3b41ac-413d-46e0-bc97-8181c95bcdc2" providerId="ADAL" clId="{109C1E68-9250-4DE7-AFA8-C7C69E4D6D69}" dt="2024-05-21T14:55:32.919" v="16971" actId="47"/>
        <pc:sldMkLst>
          <pc:docMk/>
          <pc:sldMk cId="2361731089" sldId="1119"/>
        </pc:sldMkLst>
      </pc:sldChg>
      <pc:sldChg chg="del">
        <pc:chgData name="paul meaney" userId="8f3b41ac-413d-46e0-bc97-8181c95bcdc2" providerId="ADAL" clId="{109C1E68-9250-4DE7-AFA8-C7C69E4D6D69}" dt="2024-05-21T14:55:37.007" v="16985" actId="47"/>
        <pc:sldMkLst>
          <pc:docMk/>
          <pc:sldMk cId="464927120" sldId="1120"/>
        </pc:sldMkLst>
      </pc:sldChg>
      <pc:sldChg chg="del">
        <pc:chgData name="paul meaney" userId="8f3b41ac-413d-46e0-bc97-8181c95bcdc2" providerId="ADAL" clId="{109C1E68-9250-4DE7-AFA8-C7C69E4D6D69}" dt="2024-05-21T14:55:34.980" v="16976" actId="47"/>
        <pc:sldMkLst>
          <pc:docMk/>
          <pc:sldMk cId="1446962325" sldId="1121"/>
        </pc:sldMkLst>
      </pc:sldChg>
      <pc:sldChg chg="del">
        <pc:chgData name="paul meaney" userId="8f3b41ac-413d-46e0-bc97-8181c95bcdc2" providerId="ADAL" clId="{109C1E68-9250-4DE7-AFA8-C7C69E4D6D69}" dt="2024-05-21T14:55:35.160" v="16977" actId="47"/>
        <pc:sldMkLst>
          <pc:docMk/>
          <pc:sldMk cId="2247257072" sldId="1122"/>
        </pc:sldMkLst>
      </pc:sldChg>
      <pc:sldChg chg="del">
        <pc:chgData name="paul meaney" userId="8f3b41ac-413d-46e0-bc97-8181c95bcdc2" providerId="ADAL" clId="{109C1E68-9250-4DE7-AFA8-C7C69E4D6D69}" dt="2024-05-21T14:42:17.720" v="15553" actId="47"/>
        <pc:sldMkLst>
          <pc:docMk/>
          <pc:sldMk cId="3300311373" sldId="1123"/>
        </pc:sldMkLst>
      </pc:sldChg>
      <pc:sldChg chg="del">
        <pc:chgData name="paul meaney" userId="8f3b41ac-413d-46e0-bc97-8181c95bcdc2" providerId="ADAL" clId="{109C1E68-9250-4DE7-AFA8-C7C69E4D6D69}" dt="2024-05-21T14:55:38.444" v="16990" actId="47"/>
        <pc:sldMkLst>
          <pc:docMk/>
          <pc:sldMk cId="3665582814" sldId="1124"/>
        </pc:sldMkLst>
      </pc:sldChg>
      <pc:sldChg chg="del">
        <pc:chgData name="paul meaney" userId="8f3b41ac-413d-46e0-bc97-8181c95bcdc2" providerId="ADAL" clId="{109C1E68-9250-4DE7-AFA8-C7C69E4D6D69}" dt="2024-05-21T14:55:38.831" v="16992" actId="47"/>
        <pc:sldMkLst>
          <pc:docMk/>
          <pc:sldMk cId="628560884" sldId="1125"/>
        </pc:sldMkLst>
      </pc:sldChg>
      <pc:sldChg chg="del">
        <pc:chgData name="paul meaney" userId="8f3b41ac-413d-46e0-bc97-8181c95bcdc2" providerId="ADAL" clId="{109C1E68-9250-4DE7-AFA8-C7C69E4D6D69}" dt="2024-05-21T14:55:39.069" v="16993" actId="47"/>
        <pc:sldMkLst>
          <pc:docMk/>
          <pc:sldMk cId="241372467" sldId="1126"/>
        </pc:sldMkLst>
      </pc:sldChg>
      <pc:sldChg chg="del">
        <pc:chgData name="paul meaney" userId="8f3b41ac-413d-46e0-bc97-8181c95bcdc2" providerId="ADAL" clId="{109C1E68-9250-4DE7-AFA8-C7C69E4D6D69}" dt="2024-05-21T14:42:19.034" v="15564" actId="47"/>
        <pc:sldMkLst>
          <pc:docMk/>
          <pc:sldMk cId="298615432" sldId="1127"/>
        </pc:sldMkLst>
      </pc:sldChg>
      <pc:sldChg chg="del">
        <pc:chgData name="paul meaney" userId="8f3b41ac-413d-46e0-bc97-8181c95bcdc2" providerId="ADAL" clId="{109C1E68-9250-4DE7-AFA8-C7C69E4D6D69}" dt="2024-05-21T14:55:35.359" v="16978" actId="47"/>
        <pc:sldMkLst>
          <pc:docMk/>
          <pc:sldMk cId="1623118091" sldId="1128"/>
        </pc:sldMkLst>
      </pc:sldChg>
      <pc:sldChg chg="del">
        <pc:chgData name="paul meaney" userId="8f3b41ac-413d-46e0-bc97-8181c95bcdc2" providerId="ADAL" clId="{109C1E68-9250-4DE7-AFA8-C7C69E4D6D69}" dt="2024-05-21T14:55:35.520" v="16979" actId="47"/>
        <pc:sldMkLst>
          <pc:docMk/>
          <pc:sldMk cId="2140198414" sldId="1129"/>
        </pc:sldMkLst>
      </pc:sldChg>
      <pc:sldChg chg="modSp add">
        <pc:chgData name="paul meaney" userId="8f3b41ac-413d-46e0-bc97-8181c95bcdc2" providerId="ADAL" clId="{109C1E68-9250-4DE7-AFA8-C7C69E4D6D69}" dt="2024-05-20T10:35:25.501" v="83" actId="20577"/>
        <pc:sldMkLst>
          <pc:docMk/>
          <pc:sldMk cId="1393632131" sldId="1130"/>
        </pc:sldMkLst>
      </pc:sldChg>
      <pc:sldChg chg="new del">
        <pc:chgData name="paul meaney" userId="8f3b41ac-413d-46e0-bc97-8181c95bcdc2" providerId="ADAL" clId="{109C1E68-9250-4DE7-AFA8-C7C69E4D6D69}" dt="2024-05-20T10:35:13.101" v="54" actId="680"/>
        <pc:sldMkLst>
          <pc:docMk/>
          <pc:sldMk cId="3069869332" sldId="1130"/>
        </pc:sldMkLst>
      </pc:sldChg>
      <pc:sldChg chg="modSp add mod ord">
        <pc:chgData name="paul meaney" userId="8f3b41ac-413d-46e0-bc97-8181c95bcdc2" providerId="ADAL" clId="{109C1E68-9250-4DE7-AFA8-C7C69E4D6D69}" dt="2024-05-23T15:32:27.698" v="30541" actId="2165"/>
        <pc:sldMkLst>
          <pc:docMk/>
          <pc:sldMk cId="3324909653" sldId="1131"/>
        </pc:sldMkLst>
      </pc:sldChg>
      <pc:sldChg chg="modSp add del mod">
        <pc:chgData name="paul meaney" userId="8f3b41ac-413d-46e0-bc97-8181c95bcdc2" providerId="ADAL" clId="{109C1E68-9250-4DE7-AFA8-C7C69E4D6D69}" dt="2024-05-20T11:10:39.053" v="977" actId="47"/>
        <pc:sldMkLst>
          <pc:docMk/>
          <pc:sldMk cId="559229019" sldId="1132"/>
        </pc:sldMkLst>
      </pc:sldChg>
      <pc:sldChg chg="addSp delSp modSp new mod setBg">
        <pc:chgData name="paul meaney" userId="8f3b41ac-413d-46e0-bc97-8181c95bcdc2" providerId="ADAL" clId="{109C1E68-9250-4DE7-AFA8-C7C69E4D6D69}" dt="2024-05-24T08:19:23.822" v="31839" actId="114"/>
        <pc:sldMkLst>
          <pc:docMk/>
          <pc:sldMk cId="1478966090" sldId="1133"/>
        </pc:sldMkLst>
      </pc:sldChg>
      <pc:sldChg chg="addSp delSp modSp new mod ord setBg">
        <pc:chgData name="paul meaney" userId="8f3b41ac-413d-46e0-bc97-8181c95bcdc2" providerId="ADAL" clId="{109C1E68-9250-4DE7-AFA8-C7C69E4D6D69}" dt="2024-05-24T08:53:11.220" v="33252" actId="114"/>
        <pc:sldMkLst>
          <pc:docMk/>
          <pc:sldMk cId="457997586" sldId="1134"/>
        </pc:sldMkLst>
      </pc:sldChg>
      <pc:sldChg chg="addSp delSp modSp new mod ord setBg">
        <pc:chgData name="paul meaney" userId="8f3b41ac-413d-46e0-bc97-8181c95bcdc2" providerId="ADAL" clId="{109C1E68-9250-4DE7-AFA8-C7C69E4D6D69}" dt="2024-05-24T08:56:23.314" v="33623" actId="114"/>
        <pc:sldMkLst>
          <pc:docMk/>
          <pc:sldMk cId="3629044220" sldId="1135"/>
        </pc:sldMkLst>
      </pc:sldChg>
      <pc:sldChg chg="addSp delSp modSp new mod setBg">
        <pc:chgData name="paul meaney" userId="8f3b41ac-413d-46e0-bc97-8181c95bcdc2" providerId="ADAL" clId="{109C1E68-9250-4DE7-AFA8-C7C69E4D6D69}" dt="2024-05-24T15:33:43.303" v="35912" actId="20577"/>
        <pc:sldMkLst>
          <pc:docMk/>
          <pc:sldMk cId="2549237350" sldId="1136"/>
        </pc:sldMkLst>
      </pc:sldChg>
      <pc:sldChg chg="modSp add del mod ord">
        <pc:chgData name="paul meaney" userId="8f3b41ac-413d-46e0-bc97-8181c95bcdc2" providerId="ADAL" clId="{109C1E68-9250-4DE7-AFA8-C7C69E4D6D69}" dt="2024-05-23T15:33:06.831" v="30542" actId="47"/>
        <pc:sldMkLst>
          <pc:docMk/>
          <pc:sldMk cId="1297493448" sldId="1137"/>
        </pc:sldMkLst>
      </pc:sldChg>
      <pc:sldChg chg="addSp delSp modSp new del mod">
        <pc:chgData name="paul meaney" userId="8f3b41ac-413d-46e0-bc97-8181c95bcdc2" providerId="ADAL" clId="{109C1E68-9250-4DE7-AFA8-C7C69E4D6D69}" dt="2024-05-23T15:33:06.993" v="30543" actId="47"/>
        <pc:sldMkLst>
          <pc:docMk/>
          <pc:sldMk cId="1368301109" sldId="1138"/>
        </pc:sldMkLst>
      </pc:sldChg>
      <pc:sldChg chg="modSp new del mod">
        <pc:chgData name="paul meaney" userId="8f3b41ac-413d-46e0-bc97-8181c95bcdc2" providerId="ADAL" clId="{109C1E68-9250-4DE7-AFA8-C7C69E4D6D69}" dt="2024-05-23T15:24:34.263" v="30539" actId="47"/>
        <pc:sldMkLst>
          <pc:docMk/>
          <pc:sldMk cId="1324063130" sldId="1139"/>
        </pc:sldMkLst>
      </pc:sldChg>
      <pc:sldChg chg="modSp new del mod">
        <pc:chgData name="paul meaney" userId="8f3b41ac-413d-46e0-bc97-8181c95bcdc2" providerId="ADAL" clId="{109C1E68-9250-4DE7-AFA8-C7C69E4D6D69}" dt="2024-05-23T15:33:09.790" v="30558" actId="47"/>
        <pc:sldMkLst>
          <pc:docMk/>
          <pc:sldMk cId="2812219909" sldId="1140"/>
        </pc:sldMkLst>
      </pc:sldChg>
      <pc:sldChg chg="modSp new del mod">
        <pc:chgData name="paul meaney" userId="8f3b41ac-413d-46e0-bc97-8181c95bcdc2" providerId="ADAL" clId="{109C1E68-9250-4DE7-AFA8-C7C69E4D6D69}" dt="2024-05-23T15:33:10.586" v="30560" actId="47"/>
        <pc:sldMkLst>
          <pc:docMk/>
          <pc:sldMk cId="3920714040" sldId="1141"/>
        </pc:sldMkLst>
      </pc:sldChg>
      <pc:sldChg chg="modSp new del mod">
        <pc:chgData name="paul meaney" userId="8f3b41ac-413d-46e0-bc97-8181c95bcdc2" providerId="ADAL" clId="{109C1E68-9250-4DE7-AFA8-C7C69E4D6D69}" dt="2024-05-23T15:33:10.958" v="30562" actId="47"/>
        <pc:sldMkLst>
          <pc:docMk/>
          <pc:sldMk cId="2589350744" sldId="1142"/>
        </pc:sldMkLst>
      </pc:sldChg>
      <pc:sldChg chg="modSp new del mod">
        <pc:chgData name="paul meaney" userId="8f3b41ac-413d-46e0-bc97-8181c95bcdc2" providerId="ADAL" clId="{109C1E68-9250-4DE7-AFA8-C7C69E4D6D69}" dt="2024-05-23T15:33:12.392" v="30564" actId="47"/>
        <pc:sldMkLst>
          <pc:docMk/>
          <pc:sldMk cId="3781073368" sldId="1143"/>
        </pc:sldMkLst>
      </pc:sldChg>
      <pc:sldChg chg="modSp new del mod">
        <pc:chgData name="paul meaney" userId="8f3b41ac-413d-46e0-bc97-8181c95bcdc2" providerId="ADAL" clId="{109C1E68-9250-4DE7-AFA8-C7C69E4D6D69}" dt="2024-05-23T15:33:14.053" v="30566" actId="47"/>
        <pc:sldMkLst>
          <pc:docMk/>
          <pc:sldMk cId="2757258924" sldId="1144"/>
        </pc:sldMkLst>
      </pc:sldChg>
      <pc:sldChg chg="modSp new del mod">
        <pc:chgData name="paul meaney" userId="8f3b41ac-413d-46e0-bc97-8181c95bcdc2" providerId="ADAL" clId="{109C1E68-9250-4DE7-AFA8-C7C69E4D6D69}" dt="2024-05-23T15:33:15.534" v="30568" actId="47"/>
        <pc:sldMkLst>
          <pc:docMk/>
          <pc:sldMk cId="3306772483" sldId="1145"/>
        </pc:sldMkLst>
      </pc:sldChg>
      <pc:sldChg chg="modSp new del mod">
        <pc:chgData name="paul meaney" userId="8f3b41ac-413d-46e0-bc97-8181c95bcdc2" providerId="ADAL" clId="{109C1E68-9250-4DE7-AFA8-C7C69E4D6D69}" dt="2024-05-23T15:33:17.157" v="30570" actId="47"/>
        <pc:sldMkLst>
          <pc:docMk/>
          <pc:sldMk cId="3266753282" sldId="1146"/>
        </pc:sldMkLst>
      </pc:sldChg>
      <pc:sldChg chg="addSp delSp modSp new mod setBg">
        <pc:chgData name="paul meaney" userId="8f3b41ac-413d-46e0-bc97-8181c95bcdc2" providerId="ADAL" clId="{109C1E68-9250-4DE7-AFA8-C7C69E4D6D69}" dt="2024-05-24T11:22:35.856" v="34869" actId="114"/>
        <pc:sldMkLst>
          <pc:docMk/>
          <pc:sldMk cId="3144565408" sldId="1147"/>
        </pc:sldMkLst>
      </pc:sldChg>
      <pc:sldChg chg="addSp delSp modSp add mod setBg">
        <pc:chgData name="paul meaney" userId="8f3b41ac-413d-46e0-bc97-8181c95bcdc2" providerId="ADAL" clId="{109C1E68-9250-4DE7-AFA8-C7C69E4D6D69}" dt="2024-05-24T09:03:04.009" v="33953" actId="114"/>
        <pc:sldMkLst>
          <pc:docMk/>
          <pc:sldMk cId="4858539" sldId="1148"/>
        </pc:sldMkLst>
      </pc:sldChg>
      <pc:sldChg chg="modSp new del mod">
        <pc:chgData name="paul meaney" userId="8f3b41ac-413d-46e0-bc97-8181c95bcdc2" providerId="ADAL" clId="{109C1E68-9250-4DE7-AFA8-C7C69E4D6D69}" dt="2024-05-24T08:25:15.796" v="31867" actId="47"/>
        <pc:sldMkLst>
          <pc:docMk/>
          <pc:sldMk cId="283226563" sldId="1149"/>
        </pc:sldMkLst>
      </pc:sldChg>
      <pc:sldChg chg="modSp new del mod">
        <pc:chgData name="paul meaney" userId="8f3b41ac-413d-46e0-bc97-8181c95bcdc2" providerId="ADAL" clId="{109C1E68-9250-4DE7-AFA8-C7C69E4D6D69}" dt="2024-05-20T11:30:29.608" v="2522" actId="47"/>
        <pc:sldMkLst>
          <pc:docMk/>
          <pc:sldMk cId="455322799" sldId="1150"/>
        </pc:sldMkLst>
      </pc:sldChg>
      <pc:sldChg chg="addSp modSp add mod">
        <pc:chgData name="paul meaney" userId="8f3b41ac-413d-46e0-bc97-8181c95bcdc2" providerId="ADAL" clId="{109C1E68-9250-4DE7-AFA8-C7C69E4D6D69}" dt="2024-05-20T13:26:07.986" v="5540" actId="1076"/>
        <pc:sldMkLst>
          <pc:docMk/>
          <pc:sldMk cId="2325816612" sldId="1450"/>
        </pc:sldMkLst>
      </pc:sldChg>
      <pc:sldChg chg="addSp delSp modSp new mod modClrScheme chgLayout">
        <pc:chgData name="paul meaney" userId="8f3b41ac-413d-46e0-bc97-8181c95bcdc2" providerId="ADAL" clId="{109C1E68-9250-4DE7-AFA8-C7C69E4D6D69}" dt="2024-05-20T13:26:00.604" v="5536" actId="1076"/>
        <pc:sldMkLst>
          <pc:docMk/>
          <pc:sldMk cId="344849540" sldId="1451"/>
        </pc:sldMkLst>
      </pc:sldChg>
      <pc:sldChg chg="addSp delSp modSp new mod setBg">
        <pc:chgData name="paul meaney" userId="8f3b41ac-413d-46e0-bc97-8181c95bcdc2" providerId="ADAL" clId="{109C1E68-9250-4DE7-AFA8-C7C69E4D6D69}" dt="2024-05-20T11:26:28.665" v="2044" actId="114"/>
        <pc:sldMkLst>
          <pc:docMk/>
          <pc:sldMk cId="2134016394" sldId="1452"/>
        </pc:sldMkLst>
      </pc:sldChg>
      <pc:sldChg chg="modSp new del mod">
        <pc:chgData name="paul meaney" userId="8f3b41ac-413d-46e0-bc97-8181c95bcdc2" providerId="ADAL" clId="{109C1E68-9250-4DE7-AFA8-C7C69E4D6D69}" dt="2024-05-24T08:28:45.049" v="31966" actId="47"/>
        <pc:sldMkLst>
          <pc:docMk/>
          <pc:sldMk cId="3276294850" sldId="1453"/>
        </pc:sldMkLst>
      </pc:sldChg>
      <pc:sldChg chg="addSp delSp modSp add mod setBg">
        <pc:chgData name="paul meaney" userId="8f3b41ac-413d-46e0-bc97-8181c95bcdc2" providerId="ADAL" clId="{109C1E68-9250-4DE7-AFA8-C7C69E4D6D69}" dt="2024-05-24T08:29:01.936" v="31968" actId="114"/>
        <pc:sldMkLst>
          <pc:docMk/>
          <pc:sldMk cId="422376154" sldId="1454"/>
        </pc:sldMkLst>
      </pc:sldChg>
      <pc:sldChg chg="addSp delSp modSp new mod">
        <pc:chgData name="paul meaney" userId="8f3b41ac-413d-46e0-bc97-8181c95bcdc2" providerId="ADAL" clId="{109C1E68-9250-4DE7-AFA8-C7C69E4D6D69}" dt="2024-05-20T13:25:55.169" v="5534" actId="1076"/>
        <pc:sldMkLst>
          <pc:docMk/>
          <pc:sldMk cId="2820882735" sldId="1455"/>
        </pc:sldMkLst>
      </pc:sldChg>
      <pc:sldChg chg="addSp delSp modSp new mod setBg">
        <pc:chgData name="paul meaney" userId="8f3b41ac-413d-46e0-bc97-8181c95bcdc2" providerId="ADAL" clId="{109C1E68-9250-4DE7-AFA8-C7C69E4D6D69}" dt="2024-05-24T08:26:52.075" v="31935" actId="20577"/>
        <pc:sldMkLst>
          <pc:docMk/>
          <pc:sldMk cId="883556346" sldId="1456"/>
        </pc:sldMkLst>
      </pc:sldChg>
      <pc:sldChg chg="addSp delSp modSp new mod">
        <pc:chgData name="paul meaney" userId="8f3b41ac-413d-46e0-bc97-8181c95bcdc2" providerId="ADAL" clId="{109C1E68-9250-4DE7-AFA8-C7C69E4D6D69}" dt="2024-05-20T16:51:40.785" v="9453" actId="1076"/>
        <pc:sldMkLst>
          <pc:docMk/>
          <pc:sldMk cId="3612294779" sldId="1457"/>
        </pc:sldMkLst>
      </pc:sldChg>
      <pc:sldChg chg="addSp delSp modSp new mod setBg">
        <pc:chgData name="paul meaney" userId="8f3b41ac-413d-46e0-bc97-8181c95bcdc2" providerId="ADAL" clId="{109C1E68-9250-4DE7-AFA8-C7C69E4D6D69}" dt="2024-05-24T08:29:56.588" v="31984" actId="114"/>
        <pc:sldMkLst>
          <pc:docMk/>
          <pc:sldMk cId="4276542084" sldId="1458"/>
        </pc:sldMkLst>
      </pc:sldChg>
      <pc:sldChg chg="addSp delSp modSp add mod setBg">
        <pc:chgData name="paul meaney" userId="8f3b41ac-413d-46e0-bc97-8181c95bcdc2" providerId="ADAL" clId="{109C1E68-9250-4DE7-AFA8-C7C69E4D6D69}" dt="2024-05-24T08:35:16.230" v="32170" actId="114"/>
        <pc:sldMkLst>
          <pc:docMk/>
          <pc:sldMk cId="1564979442" sldId="1459"/>
        </pc:sldMkLst>
      </pc:sldChg>
      <pc:sldChg chg="addSp delSp modSp add mod setBg">
        <pc:chgData name="paul meaney" userId="8f3b41ac-413d-46e0-bc97-8181c95bcdc2" providerId="ADAL" clId="{109C1E68-9250-4DE7-AFA8-C7C69E4D6D69}" dt="2024-05-24T08:39:54.656" v="32383" actId="20577"/>
        <pc:sldMkLst>
          <pc:docMk/>
          <pc:sldMk cId="1608512903" sldId="1460"/>
        </pc:sldMkLst>
      </pc:sldChg>
      <pc:sldChg chg="addSp delSp modSp add mod setBg">
        <pc:chgData name="paul meaney" userId="8f3b41ac-413d-46e0-bc97-8181c95bcdc2" providerId="ADAL" clId="{109C1E68-9250-4DE7-AFA8-C7C69E4D6D69}" dt="2024-05-21T14:32:17.301" v="15489" actId="26606"/>
        <pc:sldMkLst>
          <pc:docMk/>
          <pc:sldMk cId="2639038245" sldId="1461"/>
        </pc:sldMkLst>
      </pc:sldChg>
      <pc:sldChg chg="addSp modSp add mod">
        <pc:chgData name="paul meaney" userId="8f3b41ac-413d-46e0-bc97-8181c95bcdc2" providerId="ADAL" clId="{109C1E68-9250-4DE7-AFA8-C7C69E4D6D69}" dt="2024-05-20T16:44:31.462" v="9103" actId="255"/>
        <pc:sldMkLst>
          <pc:docMk/>
          <pc:sldMk cId="1658045256" sldId="1462"/>
        </pc:sldMkLst>
      </pc:sldChg>
      <pc:sldChg chg="addSp modSp add mod">
        <pc:chgData name="paul meaney" userId="8f3b41ac-413d-46e0-bc97-8181c95bcdc2" providerId="ADAL" clId="{109C1E68-9250-4DE7-AFA8-C7C69E4D6D69}" dt="2024-05-20T14:04:45.945" v="8423" actId="20577"/>
        <pc:sldMkLst>
          <pc:docMk/>
          <pc:sldMk cId="3645282502" sldId="1463"/>
        </pc:sldMkLst>
      </pc:sldChg>
      <pc:sldChg chg="addSp delSp modSp new mod">
        <pc:chgData name="paul meaney" userId="8f3b41ac-413d-46e0-bc97-8181c95bcdc2" providerId="ADAL" clId="{109C1E68-9250-4DE7-AFA8-C7C69E4D6D69}" dt="2024-05-23T08:07:18.896" v="19231" actId="1076"/>
        <pc:sldMkLst>
          <pc:docMk/>
          <pc:sldMk cId="3773678901" sldId="1464"/>
        </pc:sldMkLst>
      </pc:sldChg>
      <pc:sldChg chg="addSp delSp modSp new mod setBg">
        <pc:chgData name="paul meaney" userId="8f3b41ac-413d-46e0-bc97-8181c95bcdc2" providerId="ADAL" clId="{109C1E68-9250-4DE7-AFA8-C7C69E4D6D69}" dt="2024-05-24T08:30:18.418" v="31993" actId="20577"/>
        <pc:sldMkLst>
          <pc:docMk/>
          <pc:sldMk cId="412552360" sldId="1465"/>
        </pc:sldMkLst>
      </pc:sldChg>
      <pc:sldChg chg="addSp delSp modSp new mod setBg">
        <pc:chgData name="paul meaney" userId="8f3b41ac-413d-46e0-bc97-8181c95bcdc2" providerId="ADAL" clId="{109C1E68-9250-4DE7-AFA8-C7C69E4D6D69}" dt="2024-05-24T08:30:47.461" v="32007" actId="114"/>
        <pc:sldMkLst>
          <pc:docMk/>
          <pc:sldMk cId="137526324" sldId="1466"/>
        </pc:sldMkLst>
      </pc:sldChg>
      <pc:sldChg chg="addSp delSp modSp add mod setBg">
        <pc:chgData name="paul meaney" userId="8f3b41ac-413d-46e0-bc97-8181c95bcdc2" providerId="ADAL" clId="{109C1E68-9250-4DE7-AFA8-C7C69E4D6D69}" dt="2024-05-24T08:34:48.535" v="32166" actId="114"/>
        <pc:sldMkLst>
          <pc:docMk/>
          <pc:sldMk cId="2523979590" sldId="1467"/>
        </pc:sldMkLst>
      </pc:sldChg>
      <pc:sldChg chg="addSp delSp modSp new mod ord modAnim">
        <pc:chgData name="paul meaney" userId="8f3b41ac-413d-46e0-bc97-8181c95bcdc2" providerId="ADAL" clId="{109C1E68-9250-4DE7-AFA8-C7C69E4D6D69}" dt="2024-05-24T08:31:20.359" v="32009" actId="208"/>
        <pc:sldMkLst>
          <pc:docMk/>
          <pc:sldMk cId="3486562699" sldId="1468"/>
        </pc:sldMkLst>
      </pc:sldChg>
      <pc:sldChg chg="addSp delSp modSp new mod ord setBg">
        <pc:chgData name="paul meaney" userId="8f3b41ac-413d-46e0-bc97-8181c95bcdc2" providerId="ADAL" clId="{109C1E68-9250-4DE7-AFA8-C7C69E4D6D69}" dt="2024-05-24T08:31:56.415" v="32031" actId="114"/>
        <pc:sldMkLst>
          <pc:docMk/>
          <pc:sldMk cId="1252972018" sldId="1469"/>
        </pc:sldMkLst>
      </pc:sldChg>
      <pc:sldChg chg="modSp add mod">
        <pc:chgData name="paul meaney" userId="8f3b41ac-413d-46e0-bc97-8181c95bcdc2" providerId="ADAL" clId="{109C1E68-9250-4DE7-AFA8-C7C69E4D6D69}" dt="2024-05-21T08:37:01.518" v="10644" actId="20577"/>
        <pc:sldMkLst>
          <pc:docMk/>
          <pc:sldMk cId="1048257624" sldId="1470"/>
        </pc:sldMkLst>
      </pc:sldChg>
      <pc:sldChg chg="addSp delSp modSp new mod setBg">
        <pc:chgData name="paul meaney" userId="8f3b41ac-413d-46e0-bc97-8181c95bcdc2" providerId="ADAL" clId="{109C1E68-9250-4DE7-AFA8-C7C69E4D6D69}" dt="2024-05-24T08:33:27.115" v="32070" actId="114"/>
        <pc:sldMkLst>
          <pc:docMk/>
          <pc:sldMk cId="2475954827" sldId="1471"/>
        </pc:sldMkLst>
      </pc:sldChg>
      <pc:sldChg chg="addSp delSp modSp new mod">
        <pc:chgData name="paul meaney" userId="8f3b41ac-413d-46e0-bc97-8181c95bcdc2" providerId="ADAL" clId="{109C1E68-9250-4DE7-AFA8-C7C69E4D6D69}" dt="2024-05-20T16:51:23.969" v="9448" actId="114"/>
        <pc:sldMkLst>
          <pc:docMk/>
          <pc:sldMk cId="2417652278" sldId="1472"/>
        </pc:sldMkLst>
      </pc:sldChg>
      <pc:sldChg chg="addSp delSp modSp new mod">
        <pc:chgData name="paul meaney" userId="8f3b41ac-413d-46e0-bc97-8181c95bcdc2" providerId="ADAL" clId="{109C1E68-9250-4DE7-AFA8-C7C69E4D6D69}" dt="2024-05-21T09:10:47.201" v="13133" actId="1076"/>
        <pc:sldMkLst>
          <pc:docMk/>
          <pc:sldMk cId="870298878" sldId="1473"/>
        </pc:sldMkLst>
      </pc:sldChg>
      <pc:sldChg chg="modSp new del mod">
        <pc:chgData name="paul meaney" userId="8f3b41ac-413d-46e0-bc97-8181c95bcdc2" providerId="ADAL" clId="{109C1E68-9250-4DE7-AFA8-C7C69E4D6D69}" dt="2024-05-20T17:30:18.570" v="9868" actId="47"/>
        <pc:sldMkLst>
          <pc:docMk/>
          <pc:sldMk cId="3494515861" sldId="1474"/>
        </pc:sldMkLst>
      </pc:sldChg>
      <pc:sldChg chg="modSp new del mod">
        <pc:chgData name="paul meaney" userId="8f3b41ac-413d-46e0-bc97-8181c95bcdc2" providerId="ADAL" clId="{109C1E68-9250-4DE7-AFA8-C7C69E4D6D69}" dt="2024-05-20T17:33:55.153" v="9965" actId="47"/>
        <pc:sldMkLst>
          <pc:docMk/>
          <pc:sldMk cId="3426896759" sldId="1475"/>
        </pc:sldMkLst>
      </pc:sldChg>
      <pc:sldChg chg="modSp add mod ord">
        <pc:chgData name="paul meaney" userId="8f3b41ac-413d-46e0-bc97-8181c95bcdc2" providerId="ADAL" clId="{109C1E68-9250-4DE7-AFA8-C7C69E4D6D69}" dt="2024-05-21T09:05:01.330" v="13019" actId="20577"/>
        <pc:sldMkLst>
          <pc:docMk/>
          <pc:sldMk cId="1258343695" sldId="1476"/>
        </pc:sldMkLst>
      </pc:sldChg>
      <pc:sldChg chg="modSp add mod">
        <pc:chgData name="paul meaney" userId="8f3b41ac-413d-46e0-bc97-8181c95bcdc2" providerId="ADAL" clId="{109C1E68-9250-4DE7-AFA8-C7C69E4D6D69}" dt="2024-05-30T07:35:32.514" v="36335"/>
        <pc:sldMkLst>
          <pc:docMk/>
          <pc:sldMk cId="3476727136" sldId="1477"/>
        </pc:sldMkLst>
      </pc:sldChg>
      <pc:sldChg chg="modSp add mod">
        <pc:chgData name="paul meaney" userId="8f3b41ac-413d-46e0-bc97-8181c95bcdc2" providerId="ADAL" clId="{109C1E68-9250-4DE7-AFA8-C7C69E4D6D69}" dt="2024-05-24T08:56:12.514" v="33621" actId="20577"/>
        <pc:sldMkLst>
          <pc:docMk/>
          <pc:sldMk cId="3901136337" sldId="1478"/>
        </pc:sldMkLst>
      </pc:sldChg>
      <pc:sldChg chg="modSp add mod">
        <pc:chgData name="paul meaney" userId="8f3b41ac-413d-46e0-bc97-8181c95bcdc2" providerId="ADAL" clId="{109C1E68-9250-4DE7-AFA8-C7C69E4D6D69}" dt="2024-05-21T15:39:13.397" v="19000" actId="20577"/>
        <pc:sldMkLst>
          <pc:docMk/>
          <pc:sldMk cId="3059321837" sldId="1479"/>
        </pc:sldMkLst>
      </pc:sldChg>
      <pc:sldChg chg="modSp add mod">
        <pc:chgData name="paul meaney" userId="8f3b41ac-413d-46e0-bc97-8181c95bcdc2" providerId="ADAL" clId="{109C1E68-9250-4DE7-AFA8-C7C69E4D6D69}" dt="2024-05-23T10:15:47.436" v="23463" actId="20577"/>
        <pc:sldMkLst>
          <pc:docMk/>
          <pc:sldMk cId="2472841940" sldId="1480"/>
        </pc:sldMkLst>
      </pc:sldChg>
      <pc:sldChg chg="add del ord">
        <pc:chgData name="paul meaney" userId="8f3b41ac-413d-46e0-bc97-8181c95bcdc2" providerId="ADAL" clId="{109C1E68-9250-4DE7-AFA8-C7C69E4D6D69}" dt="2024-05-23T15:24:32.025" v="30538" actId="47"/>
        <pc:sldMkLst>
          <pc:docMk/>
          <pc:sldMk cId="1892759142" sldId="1481"/>
        </pc:sldMkLst>
      </pc:sldChg>
      <pc:sldChg chg="add del">
        <pc:chgData name="paul meaney" userId="8f3b41ac-413d-46e0-bc97-8181c95bcdc2" providerId="ADAL" clId="{109C1E68-9250-4DE7-AFA8-C7C69E4D6D69}" dt="2024-05-23T15:24:39.232" v="30540" actId="47"/>
        <pc:sldMkLst>
          <pc:docMk/>
          <pc:sldMk cId="535407025" sldId="1482"/>
        </pc:sldMkLst>
      </pc:sldChg>
      <pc:sldChg chg="add del">
        <pc:chgData name="paul meaney" userId="8f3b41ac-413d-46e0-bc97-8181c95bcdc2" providerId="ADAL" clId="{109C1E68-9250-4DE7-AFA8-C7C69E4D6D69}" dt="2024-05-23T15:33:09.974" v="30559" actId="47"/>
        <pc:sldMkLst>
          <pc:docMk/>
          <pc:sldMk cId="2972040030" sldId="1483"/>
        </pc:sldMkLst>
      </pc:sldChg>
      <pc:sldChg chg="add del">
        <pc:chgData name="paul meaney" userId="8f3b41ac-413d-46e0-bc97-8181c95bcdc2" providerId="ADAL" clId="{109C1E68-9250-4DE7-AFA8-C7C69E4D6D69}" dt="2024-05-23T15:33:10.773" v="30561" actId="47"/>
        <pc:sldMkLst>
          <pc:docMk/>
          <pc:sldMk cId="3329140355" sldId="1484"/>
        </pc:sldMkLst>
      </pc:sldChg>
      <pc:sldChg chg="add del">
        <pc:chgData name="paul meaney" userId="8f3b41ac-413d-46e0-bc97-8181c95bcdc2" providerId="ADAL" clId="{109C1E68-9250-4DE7-AFA8-C7C69E4D6D69}" dt="2024-05-23T15:33:11.543" v="30563" actId="47"/>
        <pc:sldMkLst>
          <pc:docMk/>
          <pc:sldMk cId="4243799969" sldId="1485"/>
        </pc:sldMkLst>
      </pc:sldChg>
      <pc:sldChg chg="add del">
        <pc:chgData name="paul meaney" userId="8f3b41ac-413d-46e0-bc97-8181c95bcdc2" providerId="ADAL" clId="{109C1E68-9250-4DE7-AFA8-C7C69E4D6D69}" dt="2024-05-23T15:33:13.085" v="30565" actId="47"/>
        <pc:sldMkLst>
          <pc:docMk/>
          <pc:sldMk cId="1910921885" sldId="1486"/>
        </pc:sldMkLst>
      </pc:sldChg>
      <pc:sldChg chg="add del">
        <pc:chgData name="paul meaney" userId="8f3b41ac-413d-46e0-bc97-8181c95bcdc2" providerId="ADAL" clId="{109C1E68-9250-4DE7-AFA8-C7C69E4D6D69}" dt="2024-05-23T15:33:14.627" v="30567" actId="47"/>
        <pc:sldMkLst>
          <pc:docMk/>
          <pc:sldMk cId="3677689344" sldId="1487"/>
        </pc:sldMkLst>
      </pc:sldChg>
      <pc:sldChg chg="add del">
        <pc:chgData name="paul meaney" userId="8f3b41ac-413d-46e0-bc97-8181c95bcdc2" providerId="ADAL" clId="{109C1E68-9250-4DE7-AFA8-C7C69E4D6D69}" dt="2024-05-23T15:33:16.276" v="30569" actId="47"/>
        <pc:sldMkLst>
          <pc:docMk/>
          <pc:sldMk cId="2033636194" sldId="1488"/>
        </pc:sldMkLst>
      </pc:sldChg>
      <pc:sldChg chg="add del">
        <pc:chgData name="paul meaney" userId="8f3b41ac-413d-46e0-bc97-8181c95bcdc2" providerId="ADAL" clId="{109C1E68-9250-4DE7-AFA8-C7C69E4D6D69}" dt="2024-05-23T15:33:17.867" v="30571" actId="47"/>
        <pc:sldMkLst>
          <pc:docMk/>
          <pc:sldMk cId="2479384996" sldId="1489"/>
        </pc:sldMkLst>
      </pc:sldChg>
      <pc:sldChg chg="addSp delSp modSp add mod">
        <pc:chgData name="paul meaney" userId="8f3b41ac-413d-46e0-bc97-8181c95bcdc2" providerId="ADAL" clId="{109C1E68-9250-4DE7-AFA8-C7C69E4D6D69}" dt="2024-05-24T08:37:43.878" v="32271" actId="1076"/>
        <pc:sldMkLst>
          <pc:docMk/>
          <pc:sldMk cId="587438596" sldId="1490"/>
        </pc:sldMkLst>
      </pc:sldChg>
      <pc:sldChg chg="addSp delSp modSp add mod">
        <pc:chgData name="paul meaney" userId="8f3b41ac-413d-46e0-bc97-8181c95bcdc2" providerId="ADAL" clId="{109C1E68-9250-4DE7-AFA8-C7C69E4D6D69}" dt="2024-05-21T09:11:51.926" v="13151" actId="1076"/>
        <pc:sldMkLst>
          <pc:docMk/>
          <pc:sldMk cId="781531443" sldId="1491"/>
        </pc:sldMkLst>
      </pc:sldChg>
      <pc:sldChg chg="addSp delSp modSp add mod">
        <pc:chgData name="paul meaney" userId="8f3b41ac-413d-46e0-bc97-8181c95bcdc2" providerId="ADAL" clId="{109C1E68-9250-4DE7-AFA8-C7C69E4D6D69}" dt="2024-05-24T08:39:17.871" v="32360" actId="1076"/>
        <pc:sldMkLst>
          <pc:docMk/>
          <pc:sldMk cId="914049084" sldId="1492"/>
        </pc:sldMkLst>
      </pc:sldChg>
      <pc:sldChg chg="modSp add mod">
        <pc:chgData name="paul meaney" userId="8f3b41ac-413d-46e0-bc97-8181c95bcdc2" providerId="ADAL" clId="{109C1E68-9250-4DE7-AFA8-C7C69E4D6D69}" dt="2024-05-21T08:26:13.867" v="10338"/>
        <pc:sldMkLst>
          <pc:docMk/>
          <pc:sldMk cId="3918203679" sldId="1493"/>
        </pc:sldMkLst>
      </pc:sldChg>
      <pc:sldChg chg="addSp delSp modSp add mod setBg">
        <pc:chgData name="paul meaney" userId="8f3b41ac-413d-46e0-bc97-8181c95bcdc2" providerId="ADAL" clId="{109C1E68-9250-4DE7-AFA8-C7C69E4D6D69}" dt="2024-05-24T08:32:50.371" v="32060" actId="114"/>
        <pc:sldMkLst>
          <pc:docMk/>
          <pc:sldMk cId="2739061581" sldId="1494"/>
        </pc:sldMkLst>
      </pc:sldChg>
      <pc:sldChg chg="addSp delSp modSp new mod setBg">
        <pc:chgData name="paul meaney" userId="8f3b41ac-413d-46e0-bc97-8181c95bcdc2" providerId="ADAL" clId="{109C1E68-9250-4DE7-AFA8-C7C69E4D6D69}" dt="2024-05-24T08:35:54.956" v="32211" actId="114"/>
        <pc:sldMkLst>
          <pc:docMk/>
          <pc:sldMk cId="3956923122" sldId="1495"/>
        </pc:sldMkLst>
      </pc:sldChg>
      <pc:sldChg chg="addSp delSp modSp new mod">
        <pc:chgData name="paul meaney" userId="8f3b41ac-413d-46e0-bc97-8181c95bcdc2" providerId="ADAL" clId="{109C1E68-9250-4DE7-AFA8-C7C69E4D6D69}" dt="2024-05-21T15:00:51.728" v="17104"/>
        <pc:sldMkLst>
          <pc:docMk/>
          <pc:sldMk cId="1534079110" sldId="1496"/>
        </pc:sldMkLst>
      </pc:sldChg>
      <pc:sldChg chg="addSp delSp modSp new mod modAnim">
        <pc:chgData name="paul meaney" userId="8f3b41ac-413d-46e0-bc97-8181c95bcdc2" providerId="ADAL" clId="{109C1E68-9250-4DE7-AFA8-C7C69E4D6D69}" dt="2024-05-24T08:36:43.408" v="32255" actId="27636"/>
        <pc:sldMkLst>
          <pc:docMk/>
          <pc:sldMk cId="3895733981" sldId="1497"/>
        </pc:sldMkLst>
      </pc:sldChg>
      <pc:sldChg chg="addSp delSp modSp new mod setBg">
        <pc:chgData name="paul meaney" userId="8f3b41ac-413d-46e0-bc97-8181c95bcdc2" providerId="ADAL" clId="{109C1E68-9250-4DE7-AFA8-C7C69E4D6D69}" dt="2024-05-24T08:37:23.969" v="32270" actId="20577"/>
        <pc:sldMkLst>
          <pc:docMk/>
          <pc:sldMk cId="2025871396" sldId="1498"/>
        </pc:sldMkLst>
      </pc:sldChg>
      <pc:sldChg chg="addSp delSp modSp new mod setBg">
        <pc:chgData name="paul meaney" userId="8f3b41ac-413d-46e0-bc97-8181c95bcdc2" providerId="ADAL" clId="{109C1E68-9250-4DE7-AFA8-C7C69E4D6D69}" dt="2024-05-24T08:38:51.454" v="32350" actId="114"/>
        <pc:sldMkLst>
          <pc:docMk/>
          <pc:sldMk cId="98571049" sldId="1499"/>
        </pc:sldMkLst>
      </pc:sldChg>
      <pc:sldChg chg="addSp modSp add mod">
        <pc:chgData name="paul meaney" userId="8f3b41ac-413d-46e0-bc97-8181c95bcdc2" providerId="ADAL" clId="{109C1E68-9250-4DE7-AFA8-C7C69E4D6D69}" dt="2024-05-24T08:39:02.554" v="32359" actId="20577"/>
        <pc:sldMkLst>
          <pc:docMk/>
          <pc:sldMk cId="4128133162" sldId="1500"/>
        </pc:sldMkLst>
      </pc:sldChg>
      <pc:sldChg chg="addSp delSp modSp new mod">
        <pc:chgData name="paul meaney" userId="8f3b41ac-413d-46e0-bc97-8181c95bcdc2" providerId="ADAL" clId="{109C1E68-9250-4DE7-AFA8-C7C69E4D6D69}" dt="2024-05-28T11:30:06.001" v="35941" actId="14100"/>
        <pc:sldMkLst>
          <pc:docMk/>
          <pc:sldMk cId="1406903672" sldId="1501"/>
        </pc:sldMkLst>
      </pc:sldChg>
      <pc:sldChg chg="addSp delSp modSp new mod setBg">
        <pc:chgData name="paul meaney" userId="8f3b41ac-413d-46e0-bc97-8181c95bcdc2" providerId="ADAL" clId="{109C1E68-9250-4DE7-AFA8-C7C69E4D6D69}" dt="2024-05-24T08:40:40.264" v="32426" actId="20577"/>
        <pc:sldMkLst>
          <pc:docMk/>
          <pc:sldMk cId="1780712138" sldId="1502"/>
        </pc:sldMkLst>
      </pc:sldChg>
      <pc:sldChg chg="addSp delSp modSp new mod setBg">
        <pc:chgData name="paul meaney" userId="8f3b41ac-413d-46e0-bc97-8181c95bcdc2" providerId="ADAL" clId="{109C1E68-9250-4DE7-AFA8-C7C69E4D6D69}" dt="2024-05-24T08:42:29.636" v="32534" actId="114"/>
        <pc:sldMkLst>
          <pc:docMk/>
          <pc:sldMk cId="126696853" sldId="1503"/>
        </pc:sldMkLst>
      </pc:sldChg>
      <pc:sldChg chg="addSp delSp modSp add mod setBg">
        <pc:chgData name="paul meaney" userId="8f3b41ac-413d-46e0-bc97-8181c95bcdc2" providerId="ADAL" clId="{109C1E68-9250-4DE7-AFA8-C7C69E4D6D69}" dt="2024-05-24T08:42:44.660" v="32540" actId="114"/>
        <pc:sldMkLst>
          <pc:docMk/>
          <pc:sldMk cId="3716649502" sldId="1504"/>
        </pc:sldMkLst>
      </pc:sldChg>
      <pc:sldChg chg="addSp delSp modSp new mod">
        <pc:chgData name="paul meaney" userId="8f3b41ac-413d-46e0-bc97-8181c95bcdc2" providerId="ADAL" clId="{109C1E68-9250-4DE7-AFA8-C7C69E4D6D69}" dt="2024-05-21T15:01:03.007" v="17106"/>
        <pc:sldMkLst>
          <pc:docMk/>
          <pc:sldMk cId="482610747" sldId="1505"/>
        </pc:sldMkLst>
      </pc:sldChg>
      <pc:sldChg chg="addSp delSp modSp new mod setBg">
        <pc:chgData name="paul meaney" userId="8f3b41ac-413d-46e0-bc97-8181c95bcdc2" providerId="ADAL" clId="{109C1E68-9250-4DE7-AFA8-C7C69E4D6D69}" dt="2024-05-24T08:55:50.618" v="33592" actId="114"/>
        <pc:sldMkLst>
          <pc:docMk/>
          <pc:sldMk cId="667314532" sldId="1506"/>
        </pc:sldMkLst>
      </pc:sldChg>
      <pc:sldChg chg="addSp delSp modSp new mod delAnim modAnim">
        <pc:chgData name="paul meaney" userId="8f3b41ac-413d-46e0-bc97-8181c95bcdc2" providerId="ADAL" clId="{109C1E68-9250-4DE7-AFA8-C7C69E4D6D69}" dt="2024-05-24T08:58:30.029" v="33752" actId="20577"/>
        <pc:sldMkLst>
          <pc:docMk/>
          <pc:sldMk cId="3157077004" sldId="1507"/>
        </pc:sldMkLst>
      </pc:sldChg>
      <pc:sldChg chg="addSp delSp modSp new mod setBg">
        <pc:chgData name="paul meaney" userId="8f3b41ac-413d-46e0-bc97-8181c95bcdc2" providerId="ADAL" clId="{109C1E68-9250-4DE7-AFA8-C7C69E4D6D69}" dt="2024-05-24T09:00:52.174" v="33870" actId="114"/>
        <pc:sldMkLst>
          <pc:docMk/>
          <pc:sldMk cId="142695051" sldId="1508"/>
        </pc:sldMkLst>
      </pc:sldChg>
      <pc:sldChg chg="addSp delSp modSp add mod delAnim modAnim">
        <pc:chgData name="paul meaney" userId="8f3b41ac-413d-46e0-bc97-8181c95bcdc2" providerId="ADAL" clId="{109C1E68-9250-4DE7-AFA8-C7C69E4D6D69}" dt="2024-05-24T09:01:53.278" v="33937" actId="20577"/>
        <pc:sldMkLst>
          <pc:docMk/>
          <pc:sldMk cId="1695614304" sldId="1509"/>
        </pc:sldMkLst>
      </pc:sldChg>
      <pc:sldChg chg="addSp delSp modSp new mod ord">
        <pc:chgData name="paul meaney" userId="8f3b41ac-413d-46e0-bc97-8181c95bcdc2" providerId="ADAL" clId="{109C1E68-9250-4DE7-AFA8-C7C69E4D6D69}" dt="2024-05-24T11:33:13.003" v="35790" actId="20577"/>
        <pc:sldMkLst>
          <pc:docMk/>
          <pc:sldMk cId="1040720821" sldId="1510"/>
        </pc:sldMkLst>
      </pc:sldChg>
      <pc:sldChg chg="modSp add mod">
        <pc:chgData name="paul meaney" userId="8f3b41ac-413d-46e0-bc97-8181c95bcdc2" providerId="ADAL" clId="{109C1E68-9250-4DE7-AFA8-C7C69E4D6D69}" dt="2024-05-24T15:31:54.174" v="35907" actId="20577"/>
        <pc:sldMkLst>
          <pc:docMk/>
          <pc:sldMk cId="120402082" sldId="1511"/>
        </pc:sldMkLst>
      </pc:sldChg>
      <pc:sldChg chg="modSp add mod">
        <pc:chgData name="paul meaney" userId="8f3b41ac-413d-46e0-bc97-8181c95bcdc2" providerId="ADAL" clId="{109C1E68-9250-4DE7-AFA8-C7C69E4D6D69}" dt="2024-05-24T11:25:30.863" v="35281" actId="114"/>
        <pc:sldMkLst>
          <pc:docMk/>
          <pc:sldMk cId="2495743758" sldId="1512"/>
        </pc:sldMkLst>
      </pc:sldChg>
      <pc:sldChg chg="add del">
        <pc:chgData name="paul meaney" userId="8f3b41ac-413d-46e0-bc97-8181c95bcdc2" providerId="ADAL" clId="{109C1E68-9250-4DE7-AFA8-C7C69E4D6D69}" dt="2024-05-23T15:33:09.612" v="30557" actId="47"/>
        <pc:sldMkLst>
          <pc:docMk/>
          <pc:sldMk cId="484746627" sldId="1513"/>
        </pc:sldMkLst>
      </pc:sldChg>
      <pc:sldChg chg="addSp delSp modSp new mod setBg">
        <pc:chgData name="paul meaney" userId="8f3b41ac-413d-46e0-bc97-8181c95bcdc2" providerId="ADAL" clId="{109C1E68-9250-4DE7-AFA8-C7C69E4D6D69}" dt="2024-05-24T09:02:40.686" v="33948" actId="114"/>
        <pc:sldMkLst>
          <pc:docMk/>
          <pc:sldMk cId="274283110" sldId="1514"/>
        </pc:sldMkLst>
      </pc:sldChg>
      <pc:sldChg chg="addSp delSp modSp new mod setBg">
        <pc:chgData name="paul meaney" userId="8f3b41ac-413d-46e0-bc97-8181c95bcdc2" providerId="ADAL" clId="{109C1E68-9250-4DE7-AFA8-C7C69E4D6D69}" dt="2024-05-24T08:26:08.479" v="31888" actId="114"/>
        <pc:sldMkLst>
          <pc:docMk/>
          <pc:sldMk cId="3646451916" sldId="1515"/>
        </pc:sldMkLst>
      </pc:sldChg>
      <pc:sldChg chg="addSp delSp modSp new mod setBg">
        <pc:chgData name="paul meaney" userId="8f3b41ac-413d-46e0-bc97-8181c95bcdc2" providerId="ADAL" clId="{109C1E68-9250-4DE7-AFA8-C7C69E4D6D69}" dt="2024-05-24T09:04:05.838" v="34003" actId="114"/>
        <pc:sldMkLst>
          <pc:docMk/>
          <pc:sldMk cId="2836686123" sldId="1516"/>
        </pc:sldMkLst>
      </pc:sldChg>
      <pc:sldChg chg="addSp delSp modSp new mod modAnim">
        <pc:chgData name="paul meaney" userId="8f3b41ac-413d-46e0-bc97-8181c95bcdc2" providerId="ADAL" clId="{109C1E68-9250-4DE7-AFA8-C7C69E4D6D69}" dt="2024-05-23T09:55:00.905" v="21972" actId="313"/>
        <pc:sldMkLst>
          <pc:docMk/>
          <pc:sldMk cId="2560471811" sldId="1517"/>
        </pc:sldMkLst>
      </pc:sldChg>
      <pc:sldChg chg="addSp delSp modSp new mod">
        <pc:chgData name="paul meaney" userId="8f3b41ac-413d-46e0-bc97-8181c95bcdc2" providerId="ADAL" clId="{109C1E68-9250-4DE7-AFA8-C7C69E4D6D69}" dt="2024-05-23T10:10:15.124" v="23084" actId="20577"/>
        <pc:sldMkLst>
          <pc:docMk/>
          <pc:sldMk cId="1447013420" sldId="1518"/>
        </pc:sldMkLst>
      </pc:sldChg>
      <pc:sldChg chg="addSp delSp modSp add mod modAnim">
        <pc:chgData name="paul meaney" userId="8f3b41ac-413d-46e0-bc97-8181c95bcdc2" providerId="ADAL" clId="{109C1E68-9250-4DE7-AFA8-C7C69E4D6D69}" dt="2024-05-24T09:04:18.037" v="34014" actId="20577"/>
        <pc:sldMkLst>
          <pc:docMk/>
          <pc:sldMk cId="3345456993" sldId="1519"/>
        </pc:sldMkLst>
      </pc:sldChg>
      <pc:sldChg chg="addSp modSp add mod modAnim">
        <pc:chgData name="paul meaney" userId="8f3b41ac-413d-46e0-bc97-8181c95bcdc2" providerId="ADAL" clId="{109C1E68-9250-4DE7-AFA8-C7C69E4D6D69}" dt="2024-05-24T09:04:23.605" v="34025" actId="20577"/>
        <pc:sldMkLst>
          <pc:docMk/>
          <pc:sldMk cId="2995190951" sldId="1520"/>
        </pc:sldMkLst>
      </pc:sldChg>
      <pc:sldChg chg="modSp add del mod">
        <pc:chgData name="paul meaney" userId="8f3b41ac-413d-46e0-bc97-8181c95bcdc2" providerId="ADAL" clId="{109C1E68-9250-4DE7-AFA8-C7C69E4D6D69}" dt="2024-05-23T09:15:56.951" v="21303" actId="47"/>
        <pc:sldMkLst>
          <pc:docMk/>
          <pc:sldMk cId="1152119384" sldId="1521"/>
        </pc:sldMkLst>
      </pc:sldChg>
      <pc:sldChg chg="addSp delSp modSp add mod modAnim">
        <pc:chgData name="paul meaney" userId="8f3b41ac-413d-46e0-bc97-8181c95bcdc2" providerId="ADAL" clId="{109C1E68-9250-4DE7-AFA8-C7C69E4D6D69}" dt="2024-05-24T09:06:40.935" v="34055" actId="14100"/>
        <pc:sldMkLst>
          <pc:docMk/>
          <pc:sldMk cId="2766439405" sldId="1521"/>
        </pc:sldMkLst>
      </pc:sldChg>
      <pc:sldChg chg="addSp delSp modSp new mod">
        <pc:chgData name="paul meaney" userId="8f3b41ac-413d-46e0-bc97-8181c95bcdc2" providerId="ADAL" clId="{109C1E68-9250-4DE7-AFA8-C7C69E4D6D69}" dt="2024-05-24T09:04:34.589" v="34029" actId="114"/>
        <pc:sldMkLst>
          <pc:docMk/>
          <pc:sldMk cId="3354041111" sldId="1522"/>
        </pc:sldMkLst>
      </pc:sldChg>
      <pc:sldChg chg="modSp add del mod">
        <pc:chgData name="paul meaney" userId="8f3b41ac-413d-46e0-bc97-8181c95bcdc2" providerId="ADAL" clId="{109C1E68-9250-4DE7-AFA8-C7C69E4D6D69}" dt="2024-05-24T15:32:14.549" v="35911" actId="47"/>
        <pc:sldMkLst>
          <pc:docMk/>
          <pc:sldMk cId="3799338747" sldId="1523"/>
        </pc:sldMkLst>
      </pc:sldChg>
      <pc:sldChg chg="modSp new del mod">
        <pc:chgData name="paul meaney" userId="8f3b41ac-413d-46e0-bc97-8181c95bcdc2" providerId="ADAL" clId="{109C1E68-9250-4DE7-AFA8-C7C69E4D6D69}" dt="2024-05-23T10:54:06.350" v="24890" actId="47"/>
        <pc:sldMkLst>
          <pc:docMk/>
          <pc:sldMk cId="1905109147" sldId="1524"/>
        </pc:sldMkLst>
      </pc:sldChg>
      <pc:sldChg chg="modSp add mod ord">
        <pc:chgData name="paul meaney" userId="8f3b41ac-413d-46e0-bc97-8181c95bcdc2" providerId="ADAL" clId="{109C1E68-9250-4DE7-AFA8-C7C69E4D6D69}" dt="2024-05-23T16:31:00.790" v="30798" actId="20577"/>
        <pc:sldMkLst>
          <pc:docMk/>
          <pc:sldMk cId="3166573699" sldId="1524"/>
        </pc:sldMkLst>
      </pc:sldChg>
      <pc:sldChg chg="modSp add mod ord">
        <pc:chgData name="paul meaney" userId="8f3b41ac-413d-46e0-bc97-8181c95bcdc2" providerId="ADAL" clId="{109C1E68-9250-4DE7-AFA8-C7C69E4D6D69}" dt="2024-05-23T16:31:22.301" v="30813" actId="20577"/>
        <pc:sldMkLst>
          <pc:docMk/>
          <pc:sldMk cId="2143112521" sldId="1525"/>
        </pc:sldMkLst>
      </pc:sldChg>
      <pc:sldChg chg="modSp add del mod ord">
        <pc:chgData name="paul meaney" userId="8f3b41ac-413d-46e0-bc97-8181c95bcdc2" providerId="ADAL" clId="{109C1E68-9250-4DE7-AFA8-C7C69E4D6D69}" dt="2024-05-23T15:33:07.747" v="30547" actId="47"/>
        <pc:sldMkLst>
          <pc:docMk/>
          <pc:sldMk cId="3060997871" sldId="1525"/>
        </pc:sldMkLst>
      </pc:sldChg>
      <pc:sldChg chg="modSp add mod ord">
        <pc:chgData name="paul meaney" userId="8f3b41ac-413d-46e0-bc97-8181c95bcdc2" providerId="ADAL" clId="{109C1E68-9250-4DE7-AFA8-C7C69E4D6D69}" dt="2024-05-23T16:31:35.166" v="30822" actId="20577"/>
        <pc:sldMkLst>
          <pc:docMk/>
          <pc:sldMk cId="2725440208" sldId="1526"/>
        </pc:sldMkLst>
      </pc:sldChg>
      <pc:sldChg chg="modSp add del mod">
        <pc:chgData name="paul meaney" userId="8f3b41ac-413d-46e0-bc97-8181c95bcdc2" providerId="ADAL" clId="{109C1E68-9250-4DE7-AFA8-C7C69E4D6D69}" dt="2024-05-23T15:33:07.364" v="30545" actId="47"/>
        <pc:sldMkLst>
          <pc:docMk/>
          <pc:sldMk cId="3653032202" sldId="1526"/>
        </pc:sldMkLst>
      </pc:sldChg>
      <pc:sldChg chg="modSp add mod ord">
        <pc:chgData name="paul meaney" userId="8f3b41ac-413d-46e0-bc97-8181c95bcdc2" providerId="ADAL" clId="{109C1E68-9250-4DE7-AFA8-C7C69E4D6D69}" dt="2024-05-23T16:31:48.054" v="30845" actId="20577"/>
        <pc:sldMkLst>
          <pc:docMk/>
          <pc:sldMk cId="2551198214" sldId="1527"/>
        </pc:sldMkLst>
      </pc:sldChg>
      <pc:sldChg chg="modSp add del mod">
        <pc:chgData name="paul meaney" userId="8f3b41ac-413d-46e0-bc97-8181c95bcdc2" providerId="ADAL" clId="{109C1E68-9250-4DE7-AFA8-C7C69E4D6D69}" dt="2024-05-23T15:33:08.110" v="30549" actId="47"/>
        <pc:sldMkLst>
          <pc:docMk/>
          <pc:sldMk cId="2687152425" sldId="1527"/>
        </pc:sldMkLst>
      </pc:sldChg>
      <pc:sldChg chg="modSp add mod ord">
        <pc:chgData name="paul meaney" userId="8f3b41ac-413d-46e0-bc97-8181c95bcdc2" providerId="ADAL" clId="{109C1E68-9250-4DE7-AFA8-C7C69E4D6D69}" dt="2024-05-23T16:32:43.445" v="30886" actId="20577"/>
        <pc:sldMkLst>
          <pc:docMk/>
          <pc:sldMk cId="1029488429" sldId="1528"/>
        </pc:sldMkLst>
      </pc:sldChg>
      <pc:sldChg chg="modSp add del mod">
        <pc:chgData name="paul meaney" userId="8f3b41ac-413d-46e0-bc97-8181c95bcdc2" providerId="ADAL" clId="{109C1E68-9250-4DE7-AFA8-C7C69E4D6D69}" dt="2024-05-23T15:33:08.655" v="30552" actId="47"/>
        <pc:sldMkLst>
          <pc:docMk/>
          <pc:sldMk cId="3842227768" sldId="1528"/>
        </pc:sldMkLst>
      </pc:sldChg>
      <pc:sldChg chg="modSp add del mod ord">
        <pc:chgData name="paul meaney" userId="8f3b41ac-413d-46e0-bc97-8181c95bcdc2" providerId="ADAL" clId="{109C1E68-9250-4DE7-AFA8-C7C69E4D6D69}" dt="2024-05-23T15:33:08.845" v="30553" actId="47"/>
        <pc:sldMkLst>
          <pc:docMk/>
          <pc:sldMk cId="620701585" sldId="1529"/>
        </pc:sldMkLst>
      </pc:sldChg>
      <pc:sldChg chg="new del">
        <pc:chgData name="paul meaney" userId="8f3b41ac-413d-46e0-bc97-8181c95bcdc2" providerId="ADAL" clId="{109C1E68-9250-4DE7-AFA8-C7C69E4D6D69}" dt="2024-05-23T11:24:31.681" v="26920" actId="47"/>
        <pc:sldMkLst>
          <pc:docMk/>
          <pc:sldMk cId="2472111406" sldId="1529"/>
        </pc:sldMkLst>
      </pc:sldChg>
      <pc:sldChg chg="add">
        <pc:chgData name="paul meaney" userId="8f3b41ac-413d-46e0-bc97-8181c95bcdc2" providerId="ADAL" clId="{109C1E68-9250-4DE7-AFA8-C7C69E4D6D69}" dt="2024-05-23T16:32:29.938" v="30866" actId="2890"/>
        <pc:sldMkLst>
          <pc:docMk/>
          <pc:sldMk cId="3865323551" sldId="1529"/>
        </pc:sldMkLst>
      </pc:sldChg>
      <pc:sldChg chg="modSp add del mod">
        <pc:chgData name="paul meaney" userId="8f3b41ac-413d-46e0-bc97-8181c95bcdc2" providerId="ADAL" clId="{109C1E68-9250-4DE7-AFA8-C7C69E4D6D69}" dt="2024-05-23T15:33:09.221" v="30555" actId="47"/>
        <pc:sldMkLst>
          <pc:docMk/>
          <pc:sldMk cId="351060051" sldId="1530"/>
        </pc:sldMkLst>
      </pc:sldChg>
      <pc:sldChg chg="modSp add mod ord">
        <pc:chgData name="paul meaney" userId="8f3b41ac-413d-46e0-bc97-8181c95bcdc2" providerId="ADAL" clId="{109C1E68-9250-4DE7-AFA8-C7C69E4D6D69}" dt="2024-05-23T16:33:20.570" v="30912" actId="20578"/>
        <pc:sldMkLst>
          <pc:docMk/>
          <pc:sldMk cId="3643924528" sldId="1530"/>
        </pc:sldMkLst>
      </pc:sldChg>
      <pc:sldChg chg="addSp delSp modSp new del mod modClrScheme chgLayout">
        <pc:chgData name="paul meaney" userId="8f3b41ac-413d-46e0-bc97-8181c95bcdc2" providerId="ADAL" clId="{109C1E68-9250-4DE7-AFA8-C7C69E4D6D69}" dt="2024-05-23T15:33:07.181" v="30544" actId="47"/>
        <pc:sldMkLst>
          <pc:docMk/>
          <pc:sldMk cId="1162112632" sldId="1531"/>
        </pc:sldMkLst>
      </pc:sldChg>
      <pc:sldChg chg="modSp add mod">
        <pc:chgData name="paul meaney" userId="8f3b41ac-413d-46e0-bc97-8181c95bcdc2" providerId="ADAL" clId="{109C1E68-9250-4DE7-AFA8-C7C69E4D6D69}" dt="2024-05-23T16:38:25.634" v="31556"/>
        <pc:sldMkLst>
          <pc:docMk/>
          <pc:sldMk cId="3176384236" sldId="1531"/>
        </pc:sldMkLst>
      </pc:sldChg>
      <pc:sldChg chg="addSp delSp modSp new del mod">
        <pc:chgData name="paul meaney" userId="8f3b41ac-413d-46e0-bc97-8181c95bcdc2" providerId="ADAL" clId="{109C1E68-9250-4DE7-AFA8-C7C69E4D6D69}" dt="2024-05-23T15:33:07.557" v="30546" actId="47"/>
        <pc:sldMkLst>
          <pc:docMk/>
          <pc:sldMk cId="500631662" sldId="1532"/>
        </pc:sldMkLst>
      </pc:sldChg>
      <pc:sldChg chg="modSp add mod">
        <pc:chgData name="paul meaney" userId="8f3b41ac-413d-46e0-bc97-8181c95bcdc2" providerId="ADAL" clId="{109C1E68-9250-4DE7-AFA8-C7C69E4D6D69}" dt="2024-05-23T16:40:16.564" v="31827" actId="20577"/>
        <pc:sldMkLst>
          <pc:docMk/>
          <pc:sldMk cId="3938734971" sldId="1532"/>
        </pc:sldMkLst>
      </pc:sldChg>
      <pc:sldChg chg="addSp delSp modSp new del mod">
        <pc:chgData name="paul meaney" userId="8f3b41ac-413d-46e0-bc97-8181c95bcdc2" providerId="ADAL" clId="{109C1E68-9250-4DE7-AFA8-C7C69E4D6D69}" dt="2024-05-23T15:33:07.936" v="30548" actId="47"/>
        <pc:sldMkLst>
          <pc:docMk/>
          <pc:sldMk cId="2770028820" sldId="1533"/>
        </pc:sldMkLst>
      </pc:sldChg>
      <pc:sldChg chg="modSp add mod setBg">
        <pc:chgData name="paul meaney" userId="8f3b41ac-413d-46e0-bc97-8181c95bcdc2" providerId="ADAL" clId="{109C1E68-9250-4DE7-AFA8-C7C69E4D6D69}" dt="2024-05-24T08:28:42.928" v="31965" actId="27957"/>
        <pc:sldMkLst>
          <pc:docMk/>
          <pc:sldMk cId="3578462808" sldId="1533"/>
        </pc:sldMkLst>
      </pc:sldChg>
      <pc:sldChg chg="new del">
        <pc:chgData name="paul meaney" userId="8f3b41ac-413d-46e0-bc97-8181c95bcdc2" providerId="ADAL" clId="{109C1E68-9250-4DE7-AFA8-C7C69E4D6D69}" dt="2024-05-24T08:44:19.690" v="32542" actId="680"/>
        <pc:sldMkLst>
          <pc:docMk/>
          <pc:sldMk cId="329912275" sldId="1534"/>
        </pc:sldMkLst>
      </pc:sldChg>
      <pc:sldChg chg="modSp new del mod">
        <pc:chgData name="paul meaney" userId="8f3b41ac-413d-46e0-bc97-8181c95bcdc2" providerId="ADAL" clId="{109C1E68-9250-4DE7-AFA8-C7C69E4D6D69}" dt="2024-05-24T08:50:54.279" v="33235" actId="47"/>
        <pc:sldMkLst>
          <pc:docMk/>
          <pc:sldMk cId="403876201" sldId="1534"/>
        </pc:sldMkLst>
      </pc:sldChg>
      <pc:sldChg chg="addSp delSp modSp new del mod">
        <pc:chgData name="paul meaney" userId="8f3b41ac-413d-46e0-bc97-8181c95bcdc2" providerId="ADAL" clId="{109C1E68-9250-4DE7-AFA8-C7C69E4D6D69}" dt="2024-05-23T15:33:08.460" v="30551" actId="47"/>
        <pc:sldMkLst>
          <pc:docMk/>
          <pc:sldMk cId="4014515665" sldId="1534"/>
        </pc:sldMkLst>
      </pc:sldChg>
      <pc:sldChg chg="new del">
        <pc:chgData name="paul meaney" userId="8f3b41ac-413d-46e0-bc97-8181c95bcdc2" providerId="ADAL" clId="{109C1E68-9250-4DE7-AFA8-C7C69E4D6D69}" dt="2024-05-23T14:16:29.149" v="28898" actId="47"/>
        <pc:sldMkLst>
          <pc:docMk/>
          <pc:sldMk cId="402143932" sldId="1535"/>
        </pc:sldMkLst>
      </pc:sldChg>
      <pc:sldChg chg="addSp delSp modSp new mod">
        <pc:chgData name="paul meaney" userId="8f3b41ac-413d-46e0-bc97-8181c95bcdc2" providerId="ADAL" clId="{109C1E68-9250-4DE7-AFA8-C7C69E4D6D69}" dt="2024-05-24T08:49:47.172" v="33136" actId="20577"/>
        <pc:sldMkLst>
          <pc:docMk/>
          <pc:sldMk cId="1341602145" sldId="1535"/>
        </pc:sldMkLst>
      </pc:sldChg>
      <pc:sldChg chg="modSp add mod setBg">
        <pc:chgData name="paul meaney" userId="8f3b41ac-413d-46e0-bc97-8181c95bcdc2" providerId="ADAL" clId="{109C1E68-9250-4DE7-AFA8-C7C69E4D6D69}" dt="2024-05-24T08:51:31.518" v="33242" actId="27957"/>
        <pc:sldMkLst>
          <pc:docMk/>
          <pc:sldMk cId="1598989398" sldId="1536"/>
        </pc:sldMkLst>
      </pc:sldChg>
      <pc:sldChg chg="addSp delSp modSp new del mod">
        <pc:chgData name="paul meaney" userId="8f3b41ac-413d-46e0-bc97-8181c95bcdc2" providerId="ADAL" clId="{109C1E68-9250-4DE7-AFA8-C7C69E4D6D69}" dt="2024-05-23T15:33:09.043" v="30554" actId="47"/>
        <pc:sldMkLst>
          <pc:docMk/>
          <pc:sldMk cId="2370260560" sldId="1536"/>
        </pc:sldMkLst>
      </pc:sldChg>
      <pc:sldChg chg="addSp delSp modSp new mod setBg">
        <pc:chgData name="paul meaney" userId="8f3b41ac-413d-46e0-bc97-8181c95bcdc2" providerId="ADAL" clId="{109C1E68-9250-4DE7-AFA8-C7C69E4D6D69}" dt="2024-05-24T09:53:34.629" v="34589" actId="20577"/>
        <pc:sldMkLst>
          <pc:docMk/>
          <pc:sldMk cId="2605515591" sldId="1537"/>
        </pc:sldMkLst>
      </pc:sldChg>
      <pc:sldChg chg="new del">
        <pc:chgData name="paul meaney" userId="8f3b41ac-413d-46e0-bc97-8181c95bcdc2" providerId="ADAL" clId="{109C1E68-9250-4DE7-AFA8-C7C69E4D6D69}" dt="2024-05-23T15:15:01.544" v="29695" actId="47"/>
        <pc:sldMkLst>
          <pc:docMk/>
          <pc:sldMk cId="2696553225" sldId="1537"/>
        </pc:sldMkLst>
      </pc:sldChg>
      <pc:sldChg chg="add del">
        <pc:chgData name="paul meaney" userId="8f3b41ac-413d-46e0-bc97-8181c95bcdc2" providerId="ADAL" clId="{109C1E68-9250-4DE7-AFA8-C7C69E4D6D69}" dt="2024-05-24T10:07:47.732" v="34593"/>
        <pc:sldMkLst>
          <pc:docMk/>
          <pc:sldMk cId="1393620953" sldId="1538"/>
        </pc:sldMkLst>
      </pc:sldChg>
      <pc:sldChg chg="modSp add mod">
        <pc:chgData name="paul meaney" userId="8f3b41ac-413d-46e0-bc97-8181c95bcdc2" providerId="ADAL" clId="{109C1E68-9250-4DE7-AFA8-C7C69E4D6D69}" dt="2024-05-24T10:09:10.738" v="34836" actId="20577"/>
        <pc:sldMkLst>
          <pc:docMk/>
          <pc:sldMk cId="3308626166" sldId="1538"/>
        </pc:sldMkLst>
      </pc:sldChg>
      <pc:sldChg chg="modSp add del mod ord">
        <pc:chgData name="paul meaney" userId="8f3b41ac-413d-46e0-bc97-8181c95bcdc2" providerId="ADAL" clId="{109C1E68-9250-4DE7-AFA8-C7C69E4D6D69}" dt="2024-05-23T15:33:09.402" v="30556" actId="47"/>
        <pc:sldMkLst>
          <pc:docMk/>
          <pc:sldMk cId="3684100229" sldId="1538"/>
        </pc:sldMkLst>
      </pc:sldChg>
      <pc:sldChg chg="add del setBg">
        <pc:chgData name="paul meaney" userId="8f3b41ac-413d-46e0-bc97-8181c95bcdc2" providerId="ADAL" clId="{109C1E68-9250-4DE7-AFA8-C7C69E4D6D69}" dt="2024-05-24T10:07:43.148" v="34591"/>
        <pc:sldMkLst>
          <pc:docMk/>
          <pc:sldMk cId="4118680943" sldId="1538"/>
        </pc:sldMkLst>
      </pc:sldChg>
      <pc:sldChg chg="addSp delSp modSp new del mod modAnim">
        <pc:chgData name="paul meaney" userId="8f3b41ac-413d-46e0-bc97-8181c95bcdc2" providerId="ADAL" clId="{109C1E68-9250-4DE7-AFA8-C7C69E4D6D69}" dt="2024-05-23T15:33:08.274" v="30550" actId="47"/>
        <pc:sldMkLst>
          <pc:docMk/>
          <pc:sldMk cId="242650092" sldId="1539"/>
        </pc:sldMkLst>
      </pc:sldChg>
      <pc:sldChg chg="addSp delSp modSp new del mod">
        <pc:chgData name="paul meaney" userId="8f3b41ac-413d-46e0-bc97-8181c95bcdc2" providerId="ADAL" clId="{109C1E68-9250-4DE7-AFA8-C7C69E4D6D69}" dt="2024-05-24T16:10:46.758" v="35930" actId="47"/>
        <pc:sldMkLst>
          <pc:docMk/>
          <pc:sldMk cId="3043190148" sldId="1539"/>
        </pc:sldMkLst>
      </pc:sldChg>
      <pc:sldChg chg="modSp add mod">
        <pc:chgData name="paul meaney" userId="8f3b41ac-413d-46e0-bc97-8181c95bcdc2" providerId="ADAL" clId="{109C1E68-9250-4DE7-AFA8-C7C69E4D6D69}" dt="2024-05-24T15:32:12.705" v="35910"/>
        <pc:sldMkLst>
          <pc:docMk/>
          <pc:sldMk cId="1016721135" sldId="1540"/>
        </pc:sldMkLst>
      </pc:sldChg>
      <pc:sldChg chg="modSp add mod setBg">
        <pc:chgData name="paul meaney" userId="8f3b41ac-413d-46e0-bc97-8181c95bcdc2" providerId="ADAL" clId="{109C1E68-9250-4DE7-AFA8-C7C69E4D6D69}" dt="2024-05-24T16:11:12.159" v="35936" actId="27957"/>
        <pc:sldMkLst>
          <pc:docMk/>
          <pc:sldMk cId="2273049033" sldId="1541"/>
        </pc:sldMkLst>
      </pc:sldChg>
      <pc:sldChg chg="addSp delSp modSp new mod setBg">
        <pc:chgData name="paul meaney" userId="8f3b41ac-413d-46e0-bc97-8181c95bcdc2" providerId="ADAL" clId="{109C1E68-9250-4DE7-AFA8-C7C69E4D6D69}" dt="2024-05-30T07:34:40.367" v="36297" actId="20577"/>
        <pc:sldMkLst>
          <pc:docMk/>
          <pc:sldMk cId="2952878747" sldId="1542"/>
        </pc:sldMkLst>
      </pc:sldChg>
      <pc:sldChg chg="modSp add mod">
        <pc:chgData name="paul meaney" userId="8f3b41ac-413d-46e0-bc97-8181c95bcdc2" providerId="ADAL" clId="{109C1E68-9250-4DE7-AFA8-C7C69E4D6D69}" dt="2024-05-30T07:34:58.871" v="36301" actId="1076"/>
        <pc:sldMkLst>
          <pc:docMk/>
          <pc:sldMk cId="2256060057" sldId="1543"/>
        </pc:sldMkLst>
      </pc:sldChg>
      <pc:sldChg chg="modSp add mod ord">
        <pc:chgData name="paul meaney" userId="8f3b41ac-413d-46e0-bc97-8181c95bcdc2" providerId="ADAL" clId="{109C1E68-9250-4DE7-AFA8-C7C69E4D6D69}" dt="2024-05-31T08:51:15.601" v="38910" actId="20577"/>
        <pc:sldMkLst>
          <pc:docMk/>
          <pc:sldMk cId="2274815112" sldId="1544"/>
        </pc:sldMkLst>
      </pc:sldChg>
      <pc:sldChg chg="addSp delSp modSp new mod setBg">
        <pc:chgData name="paul meaney" userId="8f3b41ac-413d-46e0-bc97-8181c95bcdc2" providerId="ADAL" clId="{109C1E68-9250-4DE7-AFA8-C7C69E4D6D69}" dt="2024-05-31T08:21:08.030" v="36662" actId="114"/>
        <pc:sldMkLst>
          <pc:docMk/>
          <pc:sldMk cId="3478904567" sldId="1545"/>
        </pc:sldMkLst>
      </pc:sldChg>
      <pc:sldChg chg="new del">
        <pc:chgData name="paul meaney" userId="8f3b41ac-413d-46e0-bc97-8181c95bcdc2" providerId="ADAL" clId="{109C1E68-9250-4DE7-AFA8-C7C69E4D6D69}" dt="2024-05-31T08:21:35.623" v="36664" actId="47"/>
        <pc:sldMkLst>
          <pc:docMk/>
          <pc:sldMk cId="77315751" sldId="1546"/>
        </pc:sldMkLst>
      </pc:sldChg>
      <pc:sldChg chg="add del">
        <pc:chgData name="paul meaney" userId="8f3b41ac-413d-46e0-bc97-8181c95bcdc2" providerId="ADAL" clId="{109C1E68-9250-4DE7-AFA8-C7C69E4D6D69}" dt="2024-05-31T08:23:57.277" v="36666" actId="2696"/>
        <pc:sldMkLst>
          <pc:docMk/>
          <pc:sldMk cId="53240806" sldId="1655"/>
        </pc:sldMkLst>
      </pc:sldChg>
      <pc:sldChg chg="add setBg">
        <pc:chgData name="paul meaney" userId="8f3b41ac-413d-46e0-bc97-8181c95bcdc2" providerId="ADAL" clId="{109C1E68-9250-4DE7-AFA8-C7C69E4D6D69}" dt="2024-05-31T08:21:37.678" v="36665"/>
        <pc:sldMkLst>
          <pc:docMk/>
          <pc:sldMk cId="2134238899" sldId="1656"/>
        </pc:sldMkLst>
      </pc:sldChg>
      <pc:sldChg chg="add">
        <pc:chgData name="paul meaney" userId="8f3b41ac-413d-46e0-bc97-8181c95bcdc2" providerId="ADAL" clId="{109C1E68-9250-4DE7-AFA8-C7C69E4D6D69}" dt="2024-05-31T08:21:37.678" v="36665"/>
        <pc:sldMkLst>
          <pc:docMk/>
          <pc:sldMk cId="2306330646" sldId="1657"/>
        </pc:sldMkLst>
      </pc:sldChg>
      <pc:sldChg chg="addSp delSp modSp new mod setBg">
        <pc:chgData name="paul meaney" userId="8f3b41ac-413d-46e0-bc97-8181c95bcdc2" providerId="ADAL" clId="{109C1E68-9250-4DE7-AFA8-C7C69E4D6D69}" dt="2024-05-31T08:27:48.972" v="37157" actId="114"/>
        <pc:sldMkLst>
          <pc:docMk/>
          <pc:sldMk cId="2514706418" sldId="1658"/>
        </pc:sldMkLst>
      </pc:sldChg>
      <pc:sldChg chg="add del">
        <pc:chgData name="paul meaney" userId="8f3b41ac-413d-46e0-bc97-8181c95bcdc2" providerId="ADAL" clId="{109C1E68-9250-4DE7-AFA8-C7C69E4D6D69}" dt="2024-05-31T08:23:57.277" v="36666" actId="2696"/>
        <pc:sldMkLst>
          <pc:docMk/>
          <pc:sldMk cId="3457071768" sldId="1658"/>
        </pc:sldMkLst>
      </pc:sldChg>
      <pc:sldChg chg="addSp delSp modSp add mod">
        <pc:chgData name="paul meaney" userId="8f3b41ac-413d-46e0-bc97-8181c95bcdc2" providerId="ADAL" clId="{109C1E68-9250-4DE7-AFA8-C7C69E4D6D69}" dt="2024-05-31T08:39:32.853" v="38001" actId="20577"/>
        <pc:sldMkLst>
          <pc:docMk/>
          <pc:sldMk cId="1040863258" sldId="1659"/>
        </pc:sldMkLst>
      </pc:sldChg>
      <pc:sldChg chg="addSp delSp modSp new mod setBg">
        <pc:chgData name="paul meaney" userId="8f3b41ac-413d-46e0-bc97-8181c95bcdc2" providerId="ADAL" clId="{109C1E68-9250-4DE7-AFA8-C7C69E4D6D69}" dt="2024-05-31T08:35:03.171" v="37838" actId="114"/>
        <pc:sldMkLst>
          <pc:docMk/>
          <pc:sldMk cId="1287933024" sldId="1660"/>
        </pc:sldMkLst>
      </pc:sldChg>
      <pc:sldChg chg="addSp delSp modSp add mod setBg">
        <pc:chgData name="paul meaney" userId="8f3b41ac-413d-46e0-bc97-8181c95bcdc2" providerId="ADAL" clId="{109C1E68-9250-4DE7-AFA8-C7C69E4D6D69}" dt="2024-05-31T08:35:58.250" v="37858" actId="114"/>
        <pc:sldMkLst>
          <pc:docMk/>
          <pc:sldMk cId="1506807361" sldId="1661"/>
        </pc:sldMkLst>
      </pc:sldChg>
      <pc:sldChg chg="addSp delSp modSp add mod">
        <pc:chgData name="paul meaney" userId="8f3b41ac-413d-46e0-bc97-8181c95bcdc2" providerId="ADAL" clId="{109C1E68-9250-4DE7-AFA8-C7C69E4D6D69}" dt="2024-05-31T08:39:17.574" v="37996" actId="20577"/>
        <pc:sldMkLst>
          <pc:docMk/>
          <pc:sldMk cId="3852403214" sldId="1662"/>
        </pc:sldMkLst>
      </pc:sldChg>
      <pc:sldChg chg="modSp new del mod">
        <pc:chgData name="paul meaney" userId="8f3b41ac-413d-46e0-bc97-8181c95bcdc2" providerId="ADAL" clId="{109C1E68-9250-4DE7-AFA8-C7C69E4D6D69}" dt="2024-05-31T11:30:20.053" v="40112" actId="47"/>
        <pc:sldMkLst>
          <pc:docMk/>
          <pc:sldMk cId="1532877294" sldId="1663"/>
        </pc:sldMkLst>
      </pc:sldChg>
      <pc:sldChg chg="addSp delSp modSp new mod">
        <pc:chgData name="paul meaney" userId="8f3b41ac-413d-46e0-bc97-8181c95bcdc2" providerId="ADAL" clId="{109C1E68-9250-4DE7-AFA8-C7C69E4D6D69}" dt="2024-05-31T08:46:14.860" v="38574" actId="1582"/>
        <pc:sldMkLst>
          <pc:docMk/>
          <pc:sldMk cId="1777014544" sldId="1664"/>
        </pc:sldMkLst>
      </pc:sldChg>
      <pc:sldChg chg="addSp delSp modSp new mod">
        <pc:chgData name="paul meaney" userId="8f3b41ac-413d-46e0-bc97-8181c95bcdc2" providerId="ADAL" clId="{109C1E68-9250-4DE7-AFA8-C7C69E4D6D69}" dt="2024-05-31T08:49:41.003" v="38829" actId="14100"/>
        <pc:sldMkLst>
          <pc:docMk/>
          <pc:sldMk cId="684388002" sldId="1665"/>
        </pc:sldMkLst>
      </pc:sldChg>
      <pc:sldChg chg="addSp modSp add mod">
        <pc:chgData name="paul meaney" userId="8f3b41ac-413d-46e0-bc97-8181c95bcdc2" providerId="ADAL" clId="{109C1E68-9250-4DE7-AFA8-C7C69E4D6D69}" dt="2024-05-31T08:50:15.234" v="38904" actId="20577"/>
        <pc:sldMkLst>
          <pc:docMk/>
          <pc:sldMk cId="2011993903" sldId="1666"/>
        </pc:sldMkLst>
      </pc:sldChg>
      <pc:sldChg chg="modSp new del mod">
        <pc:chgData name="paul meaney" userId="8f3b41ac-413d-46e0-bc97-8181c95bcdc2" providerId="ADAL" clId="{109C1E68-9250-4DE7-AFA8-C7C69E4D6D69}" dt="2024-05-31T11:31:55.183" v="40147" actId="47"/>
        <pc:sldMkLst>
          <pc:docMk/>
          <pc:sldMk cId="630091935" sldId="1667"/>
        </pc:sldMkLst>
      </pc:sldChg>
      <pc:sldChg chg="addSp delSp modSp add mod">
        <pc:chgData name="paul meaney" userId="8f3b41ac-413d-46e0-bc97-8181c95bcdc2" providerId="ADAL" clId="{109C1E68-9250-4DE7-AFA8-C7C69E4D6D69}" dt="2024-05-31T10:39:33.706" v="39745" actId="1076"/>
        <pc:sldMkLst>
          <pc:docMk/>
          <pc:sldMk cId="2903039538" sldId="1668"/>
        </pc:sldMkLst>
      </pc:sldChg>
      <pc:sldChg chg="addSp delSp modSp add mod">
        <pc:chgData name="paul meaney" userId="8f3b41ac-413d-46e0-bc97-8181c95bcdc2" providerId="ADAL" clId="{109C1E68-9250-4DE7-AFA8-C7C69E4D6D69}" dt="2024-05-31T11:27:21.863" v="40015" actId="14100"/>
        <pc:sldMkLst>
          <pc:docMk/>
          <pc:sldMk cId="1759889741" sldId="1669"/>
        </pc:sldMkLst>
      </pc:sldChg>
      <pc:sldChg chg="addSp delSp modSp add mod">
        <pc:chgData name="paul meaney" userId="8f3b41ac-413d-46e0-bc97-8181c95bcdc2" providerId="ADAL" clId="{109C1E68-9250-4DE7-AFA8-C7C69E4D6D69}" dt="2024-05-31T11:28:53.839" v="40096" actId="1076"/>
        <pc:sldMkLst>
          <pc:docMk/>
          <pc:sldMk cId="2927025551" sldId="1670"/>
        </pc:sldMkLst>
      </pc:sldChg>
      <pc:sldChg chg="addSp delSp modSp add mod">
        <pc:chgData name="paul meaney" userId="8f3b41ac-413d-46e0-bc97-8181c95bcdc2" providerId="ADAL" clId="{109C1E68-9250-4DE7-AFA8-C7C69E4D6D69}" dt="2024-05-31T11:28:11.121" v="40048" actId="20577"/>
        <pc:sldMkLst>
          <pc:docMk/>
          <pc:sldMk cId="687059783" sldId="1671"/>
        </pc:sldMkLst>
      </pc:sldChg>
      <pc:sldChg chg="modSp add mod ord">
        <pc:chgData name="paul meaney" userId="8f3b41ac-413d-46e0-bc97-8181c95bcdc2" providerId="ADAL" clId="{109C1E68-9250-4DE7-AFA8-C7C69E4D6D69}" dt="2024-05-31T11:25:55.174" v="39877" actId="1582"/>
        <pc:sldMkLst>
          <pc:docMk/>
          <pc:sldMk cId="2125828274" sldId="1672"/>
        </pc:sldMkLst>
      </pc:sldChg>
      <pc:sldChg chg="modSp add mod setBg">
        <pc:chgData name="paul meaney" userId="8f3b41ac-413d-46e0-bc97-8181c95bcdc2" providerId="ADAL" clId="{109C1E68-9250-4DE7-AFA8-C7C69E4D6D69}" dt="2024-05-31T11:30:41.715" v="40128" actId="114"/>
        <pc:sldMkLst>
          <pc:docMk/>
          <pc:sldMk cId="1053802047" sldId="1673"/>
        </pc:sldMkLst>
      </pc:sldChg>
    </pc:docChg>
  </pc:docChgLst>
  <pc:docChgLst>
    <pc:chgData name="paul meaney" userId="8f3b41ac-413d-46e0-bc97-8181c95bcdc2" providerId="ADAL" clId="{983FFC0D-6031-4F49-B28C-FA9A3F36E720}"/>
    <pc:docChg chg="undo custSel addSld delSld modSld sldOrd addSection delSection modSection">
      <pc:chgData name="paul meaney" userId="8f3b41ac-413d-46e0-bc97-8181c95bcdc2" providerId="ADAL" clId="{983FFC0D-6031-4F49-B28C-FA9A3F36E720}" dt="2025-02-19T16:06:29.196" v="33169" actId="114"/>
      <pc:docMkLst>
        <pc:docMk/>
      </pc:docMkLst>
      <pc:sldChg chg="modSp mod">
        <pc:chgData name="paul meaney" userId="8f3b41ac-413d-46e0-bc97-8181c95bcdc2" providerId="ADAL" clId="{983FFC0D-6031-4F49-B28C-FA9A3F36E720}" dt="2025-02-18T17:01:58.930" v="30455" actId="6549"/>
        <pc:sldMkLst>
          <pc:docMk/>
          <pc:sldMk cId="1380044357" sldId="549"/>
        </pc:sldMkLst>
      </pc:sldChg>
      <pc:sldChg chg="modSp mod">
        <pc:chgData name="paul meaney" userId="8f3b41ac-413d-46e0-bc97-8181c95bcdc2" providerId="ADAL" clId="{983FFC0D-6031-4F49-B28C-FA9A3F36E720}" dt="2025-02-17T14:02:56.727" v="8562" actId="1076"/>
        <pc:sldMkLst>
          <pc:docMk/>
          <pc:sldMk cId="2105892499" sldId="621"/>
        </pc:sldMkLst>
      </pc:sldChg>
      <pc:sldChg chg="modSp">
        <pc:chgData name="paul meaney" userId="8f3b41ac-413d-46e0-bc97-8181c95bcdc2" providerId="ADAL" clId="{983FFC0D-6031-4F49-B28C-FA9A3F36E720}" dt="2025-02-18T09:19:54.905" v="21823"/>
        <pc:sldMkLst>
          <pc:docMk/>
          <pc:sldMk cId="3059321837" sldId="1479"/>
        </pc:sldMkLst>
      </pc:sldChg>
      <pc:sldChg chg="addSp delSp modSp mod">
        <pc:chgData name="paul meaney" userId="8f3b41ac-413d-46e0-bc97-8181c95bcdc2" providerId="ADAL" clId="{983FFC0D-6031-4F49-B28C-FA9A3F36E720}" dt="2025-02-17T11:08:08.974" v="2858" actId="1076"/>
        <pc:sldMkLst>
          <pc:docMk/>
          <pc:sldMk cId="1534079110" sldId="1496"/>
        </pc:sldMkLst>
      </pc:sldChg>
      <pc:sldChg chg="addSp delSp modSp mod delAnim">
        <pc:chgData name="paul meaney" userId="8f3b41ac-413d-46e0-bc97-8181c95bcdc2" providerId="ADAL" clId="{983FFC0D-6031-4F49-B28C-FA9A3F36E720}" dt="2025-02-17T11:08:48.041" v="2897" actId="1076"/>
        <pc:sldMkLst>
          <pc:docMk/>
          <pc:sldMk cId="3895733981" sldId="1497"/>
        </pc:sldMkLst>
      </pc:sldChg>
      <pc:sldChg chg="addSp delSp modSp mod">
        <pc:chgData name="paul meaney" userId="8f3b41ac-413d-46e0-bc97-8181c95bcdc2" providerId="ADAL" clId="{983FFC0D-6031-4F49-B28C-FA9A3F36E720}" dt="2025-02-17T11:09:30.959" v="2938" actId="14100"/>
        <pc:sldMkLst>
          <pc:docMk/>
          <pc:sldMk cId="4128133162" sldId="1500"/>
        </pc:sldMkLst>
      </pc:sldChg>
      <pc:sldChg chg="addSp delSp modSp mod">
        <pc:chgData name="paul meaney" userId="8f3b41ac-413d-46e0-bc97-8181c95bcdc2" providerId="ADAL" clId="{983FFC0D-6031-4F49-B28C-FA9A3F36E720}" dt="2025-02-17T11:12:09.592" v="3038" actId="167"/>
        <pc:sldMkLst>
          <pc:docMk/>
          <pc:sldMk cId="482610747" sldId="1505"/>
        </pc:sldMkLst>
      </pc:sldChg>
      <pc:sldChg chg="modSp mod">
        <pc:chgData name="paul meaney" userId="8f3b41ac-413d-46e0-bc97-8181c95bcdc2" providerId="ADAL" clId="{983FFC0D-6031-4F49-B28C-FA9A3F36E720}" dt="2025-02-17T14:03:19.243" v="8564"/>
        <pc:sldMkLst>
          <pc:docMk/>
          <pc:sldMk cId="1040720821" sldId="1510"/>
        </pc:sldMkLst>
      </pc:sldChg>
      <pc:sldChg chg="del">
        <pc:chgData name="paul meaney" userId="8f3b41ac-413d-46e0-bc97-8181c95bcdc2" providerId="ADAL" clId="{983FFC0D-6031-4F49-B28C-FA9A3F36E720}" dt="2025-02-17T10:42:07.409" v="2" actId="47"/>
        <pc:sldMkLst>
          <pc:docMk/>
          <pc:sldMk cId="120402082" sldId="1511"/>
        </pc:sldMkLst>
      </pc:sldChg>
      <pc:sldChg chg="modSp">
        <pc:chgData name="paul meaney" userId="8f3b41ac-413d-46e0-bc97-8181c95bcdc2" providerId="ADAL" clId="{983FFC0D-6031-4F49-B28C-FA9A3F36E720}" dt="2025-02-17T14:00:31.842" v="8124"/>
        <pc:sldMkLst>
          <pc:docMk/>
          <pc:sldMk cId="1447013420" sldId="1518"/>
        </pc:sldMkLst>
      </pc:sldChg>
      <pc:sldChg chg="modSp">
        <pc:chgData name="paul meaney" userId="8f3b41ac-413d-46e0-bc97-8181c95bcdc2" providerId="ADAL" clId="{983FFC0D-6031-4F49-B28C-FA9A3F36E720}" dt="2025-02-17T14:00:23.723" v="8122"/>
        <pc:sldMkLst>
          <pc:docMk/>
          <pc:sldMk cId="3354041111" sldId="1522"/>
        </pc:sldMkLst>
      </pc:sldChg>
      <pc:sldChg chg="addSp delSp modSp mod">
        <pc:chgData name="paul meaney" userId="8f3b41ac-413d-46e0-bc97-8181c95bcdc2" providerId="ADAL" clId="{983FFC0D-6031-4F49-B28C-FA9A3F36E720}" dt="2025-02-17T11:10:51.078" v="3018" actId="14100"/>
        <pc:sldMkLst>
          <pc:docMk/>
          <pc:sldMk cId="1341602145" sldId="1535"/>
        </pc:sldMkLst>
      </pc:sldChg>
      <pc:sldChg chg="modSp">
        <pc:chgData name="paul meaney" userId="8f3b41ac-413d-46e0-bc97-8181c95bcdc2" providerId="ADAL" clId="{983FFC0D-6031-4F49-B28C-FA9A3F36E720}" dt="2025-02-17T11:20:29.060" v="3692" actId="114"/>
        <pc:sldMkLst>
          <pc:docMk/>
          <pc:sldMk cId="2273049033" sldId="1541"/>
        </pc:sldMkLst>
      </pc:sldChg>
      <pc:sldChg chg="addSp delSp modSp add mod delAnim modAnim">
        <pc:chgData name="paul meaney" userId="8f3b41ac-413d-46e0-bc97-8181c95bcdc2" providerId="ADAL" clId="{983FFC0D-6031-4F49-B28C-FA9A3F36E720}" dt="2025-02-18T14:23:51.536" v="28078" actId="1076"/>
        <pc:sldMkLst>
          <pc:docMk/>
          <pc:sldMk cId="2909131912" sldId="1722"/>
        </pc:sldMkLst>
      </pc:sldChg>
      <pc:sldChg chg="addSp delSp modSp mod delAnim">
        <pc:chgData name="paul meaney" userId="8f3b41ac-413d-46e0-bc97-8181c95bcdc2" providerId="ADAL" clId="{983FFC0D-6031-4F49-B28C-FA9A3F36E720}" dt="2025-02-17T11:24:02.767" v="3750" actId="1076"/>
        <pc:sldMkLst>
          <pc:docMk/>
          <pc:sldMk cId="2399959198" sldId="1919"/>
        </pc:sldMkLst>
      </pc:sldChg>
      <pc:sldChg chg="addSp delSp modSp add mod">
        <pc:chgData name="paul meaney" userId="8f3b41ac-413d-46e0-bc97-8181c95bcdc2" providerId="ADAL" clId="{983FFC0D-6031-4F49-B28C-FA9A3F36E720}" dt="2025-02-17T12:36:00.768" v="5798" actId="208"/>
        <pc:sldMkLst>
          <pc:docMk/>
          <pc:sldMk cId="252230313" sldId="2086"/>
        </pc:sldMkLst>
      </pc:sldChg>
      <pc:sldChg chg="modSp">
        <pc:chgData name="paul meaney" userId="8f3b41ac-413d-46e0-bc97-8181c95bcdc2" providerId="ADAL" clId="{983FFC0D-6031-4F49-B28C-FA9A3F36E720}" dt="2025-02-17T10:49:35.539" v="461"/>
        <pc:sldMkLst>
          <pc:docMk/>
          <pc:sldMk cId="1738629144" sldId="2219"/>
        </pc:sldMkLst>
      </pc:sldChg>
      <pc:sldChg chg="modSp">
        <pc:chgData name="paul meaney" userId="8f3b41ac-413d-46e0-bc97-8181c95bcdc2" providerId="ADAL" clId="{983FFC0D-6031-4F49-B28C-FA9A3F36E720}" dt="2025-02-17T14:36:53.134" v="10163"/>
        <pc:sldMkLst>
          <pc:docMk/>
          <pc:sldMk cId="4075163058" sldId="2221"/>
        </pc:sldMkLst>
      </pc:sldChg>
      <pc:sldChg chg="modSp mod ord">
        <pc:chgData name="paul meaney" userId="8f3b41ac-413d-46e0-bc97-8181c95bcdc2" providerId="ADAL" clId="{983FFC0D-6031-4F49-B28C-FA9A3F36E720}" dt="2025-02-17T14:45:26.496" v="10397" actId="20578"/>
        <pc:sldMkLst>
          <pc:docMk/>
          <pc:sldMk cId="1292936600" sldId="3002"/>
        </pc:sldMkLst>
      </pc:sldChg>
      <pc:sldChg chg="modSp mod ord">
        <pc:chgData name="paul meaney" userId="8f3b41ac-413d-46e0-bc97-8181c95bcdc2" providerId="ADAL" clId="{983FFC0D-6031-4F49-B28C-FA9A3F36E720}" dt="2025-02-17T15:06:21.313" v="12078" actId="20577"/>
        <pc:sldMkLst>
          <pc:docMk/>
          <pc:sldMk cId="893063012" sldId="3003"/>
        </pc:sldMkLst>
      </pc:sldChg>
      <pc:sldChg chg="modSp mod ord">
        <pc:chgData name="paul meaney" userId="8f3b41ac-413d-46e0-bc97-8181c95bcdc2" providerId="ADAL" clId="{983FFC0D-6031-4F49-B28C-FA9A3F36E720}" dt="2025-02-17T14:57:17.067" v="11756"/>
        <pc:sldMkLst>
          <pc:docMk/>
          <pc:sldMk cId="3893928072" sldId="3004"/>
        </pc:sldMkLst>
      </pc:sldChg>
      <pc:sldChg chg="modSp mod ord">
        <pc:chgData name="paul meaney" userId="8f3b41ac-413d-46e0-bc97-8181c95bcdc2" providerId="ADAL" clId="{983FFC0D-6031-4F49-B28C-FA9A3F36E720}" dt="2025-02-17T16:30:41.352" v="18776" actId="20577"/>
        <pc:sldMkLst>
          <pc:docMk/>
          <pc:sldMk cId="4010661618" sldId="3005"/>
        </pc:sldMkLst>
      </pc:sldChg>
      <pc:sldChg chg="modSp">
        <pc:chgData name="paul meaney" userId="8f3b41ac-413d-46e0-bc97-8181c95bcdc2" providerId="ADAL" clId="{983FFC0D-6031-4F49-B28C-FA9A3F36E720}" dt="2025-02-17T10:49:22.491" v="459"/>
        <pc:sldMkLst>
          <pc:docMk/>
          <pc:sldMk cId="231642469" sldId="3008"/>
        </pc:sldMkLst>
      </pc:sldChg>
      <pc:sldChg chg="ord">
        <pc:chgData name="paul meaney" userId="8f3b41ac-413d-46e0-bc97-8181c95bcdc2" providerId="ADAL" clId="{983FFC0D-6031-4F49-B28C-FA9A3F36E720}" dt="2025-02-17T14:45:26.496" v="10397" actId="20578"/>
        <pc:sldMkLst>
          <pc:docMk/>
          <pc:sldMk cId="2810649956" sldId="3009"/>
        </pc:sldMkLst>
      </pc:sldChg>
      <pc:sldChg chg="modSp mod">
        <pc:chgData name="paul meaney" userId="8f3b41ac-413d-46e0-bc97-8181c95bcdc2" providerId="ADAL" clId="{983FFC0D-6031-4F49-B28C-FA9A3F36E720}" dt="2025-02-17T16:16:52.066" v="17143"/>
        <pc:sldMkLst>
          <pc:docMk/>
          <pc:sldMk cId="1701980990" sldId="3011"/>
        </pc:sldMkLst>
      </pc:sldChg>
      <pc:sldChg chg="modSp mod">
        <pc:chgData name="paul meaney" userId="8f3b41ac-413d-46e0-bc97-8181c95bcdc2" providerId="ADAL" clId="{983FFC0D-6031-4F49-B28C-FA9A3F36E720}" dt="2025-02-17T16:16:56.054" v="17145"/>
        <pc:sldMkLst>
          <pc:docMk/>
          <pc:sldMk cId="240401813" sldId="3012"/>
        </pc:sldMkLst>
      </pc:sldChg>
      <pc:sldChg chg="modSp mod">
        <pc:chgData name="paul meaney" userId="8f3b41ac-413d-46e0-bc97-8181c95bcdc2" providerId="ADAL" clId="{983FFC0D-6031-4F49-B28C-FA9A3F36E720}" dt="2025-02-17T16:17:00.525" v="17147"/>
        <pc:sldMkLst>
          <pc:docMk/>
          <pc:sldMk cId="946235798" sldId="3013"/>
        </pc:sldMkLst>
      </pc:sldChg>
      <pc:sldChg chg="modSp mod">
        <pc:chgData name="paul meaney" userId="8f3b41ac-413d-46e0-bc97-8181c95bcdc2" providerId="ADAL" clId="{983FFC0D-6031-4F49-B28C-FA9A3F36E720}" dt="2025-02-17T16:17:07.494" v="17150" actId="14100"/>
        <pc:sldMkLst>
          <pc:docMk/>
          <pc:sldMk cId="201555561" sldId="3014"/>
        </pc:sldMkLst>
      </pc:sldChg>
      <pc:sldChg chg="del">
        <pc:chgData name="paul meaney" userId="8f3b41ac-413d-46e0-bc97-8181c95bcdc2" providerId="ADAL" clId="{983FFC0D-6031-4F49-B28C-FA9A3F36E720}" dt="2025-02-17T10:48:13.168" v="450" actId="47"/>
        <pc:sldMkLst>
          <pc:docMk/>
          <pc:sldMk cId="68548008" sldId="3015"/>
        </pc:sldMkLst>
      </pc:sldChg>
      <pc:sldChg chg="del">
        <pc:chgData name="paul meaney" userId="8f3b41ac-413d-46e0-bc97-8181c95bcdc2" providerId="ADAL" clId="{983FFC0D-6031-4F49-B28C-FA9A3F36E720}" dt="2025-02-17T10:48:13.168" v="450" actId="47"/>
        <pc:sldMkLst>
          <pc:docMk/>
          <pc:sldMk cId="2933806518" sldId="3016"/>
        </pc:sldMkLst>
      </pc:sldChg>
      <pc:sldChg chg="del">
        <pc:chgData name="paul meaney" userId="8f3b41ac-413d-46e0-bc97-8181c95bcdc2" providerId="ADAL" clId="{983FFC0D-6031-4F49-B28C-FA9A3F36E720}" dt="2025-02-17T10:48:13.168" v="450" actId="47"/>
        <pc:sldMkLst>
          <pc:docMk/>
          <pc:sldMk cId="3847545066" sldId="3017"/>
        </pc:sldMkLst>
      </pc:sldChg>
      <pc:sldChg chg="del">
        <pc:chgData name="paul meaney" userId="8f3b41ac-413d-46e0-bc97-8181c95bcdc2" providerId="ADAL" clId="{983FFC0D-6031-4F49-B28C-FA9A3F36E720}" dt="2025-02-17T10:48:13.168" v="450" actId="47"/>
        <pc:sldMkLst>
          <pc:docMk/>
          <pc:sldMk cId="3087820591" sldId="3018"/>
        </pc:sldMkLst>
      </pc:sldChg>
      <pc:sldChg chg="del">
        <pc:chgData name="paul meaney" userId="8f3b41ac-413d-46e0-bc97-8181c95bcdc2" providerId="ADAL" clId="{983FFC0D-6031-4F49-B28C-FA9A3F36E720}" dt="2025-02-17T10:48:21.943" v="451" actId="47"/>
        <pc:sldMkLst>
          <pc:docMk/>
          <pc:sldMk cId="14515697" sldId="3019"/>
        </pc:sldMkLst>
      </pc:sldChg>
      <pc:sldChg chg="del">
        <pc:chgData name="paul meaney" userId="8f3b41ac-413d-46e0-bc97-8181c95bcdc2" providerId="ADAL" clId="{983FFC0D-6031-4F49-B28C-FA9A3F36E720}" dt="2025-02-17T10:48:21.943" v="451" actId="47"/>
        <pc:sldMkLst>
          <pc:docMk/>
          <pc:sldMk cId="2991741600" sldId="3020"/>
        </pc:sldMkLst>
      </pc:sldChg>
      <pc:sldChg chg="del">
        <pc:chgData name="paul meaney" userId="8f3b41ac-413d-46e0-bc97-8181c95bcdc2" providerId="ADAL" clId="{983FFC0D-6031-4F49-B28C-FA9A3F36E720}" dt="2025-02-17T10:48:21.943" v="451" actId="47"/>
        <pc:sldMkLst>
          <pc:docMk/>
          <pc:sldMk cId="134410286" sldId="3021"/>
        </pc:sldMkLst>
      </pc:sldChg>
      <pc:sldChg chg="del">
        <pc:chgData name="paul meaney" userId="8f3b41ac-413d-46e0-bc97-8181c95bcdc2" providerId="ADAL" clId="{983FFC0D-6031-4F49-B28C-FA9A3F36E720}" dt="2025-02-17T10:48:21.943" v="451" actId="47"/>
        <pc:sldMkLst>
          <pc:docMk/>
          <pc:sldMk cId="1497922124" sldId="3022"/>
        </pc:sldMkLst>
      </pc:sldChg>
      <pc:sldChg chg="addSp delSp modSp mod setBg">
        <pc:chgData name="paul meaney" userId="8f3b41ac-413d-46e0-bc97-8181c95bcdc2" providerId="ADAL" clId="{983FFC0D-6031-4F49-B28C-FA9A3F36E720}" dt="2025-02-17T13:55:30.553" v="8022" actId="114"/>
        <pc:sldMkLst>
          <pc:docMk/>
          <pc:sldMk cId="2541725410" sldId="3024"/>
        </pc:sldMkLst>
      </pc:sldChg>
      <pc:sldChg chg="addSp delSp modSp mod setBg">
        <pc:chgData name="paul meaney" userId="8f3b41ac-413d-46e0-bc97-8181c95bcdc2" providerId="ADAL" clId="{983FFC0D-6031-4F49-B28C-FA9A3F36E720}" dt="2025-02-17T13:57:23.448" v="8101" actId="114"/>
        <pc:sldMkLst>
          <pc:docMk/>
          <pc:sldMk cId="3965362093" sldId="3025"/>
        </pc:sldMkLst>
      </pc:sldChg>
      <pc:sldChg chg="modSp">
        <pc:chgData name="paul meaney" userId="8f3b41ac-413d-46e0-bc97-8181c95bcdc2" providerId="ADAL" clId="{983FFC0D-6031-4F49-B28C-FA9A3F36E720}" dt="2025-02-17T14:22:21.580" v="9654"/>
        <pc:sldMkLst>
          <pc:docMk/>
          <pc:sldMk cId="2687152425" sldId="3026"/>
        </pc:sldMkLst>
      </pc:sldChg>
      <pc:sldChg chg="del">
        <pc:chgData name="paul meaney" userId="8f3b41ac-413d-46e0-bc97-8181c95bcdc2" providerId="ADAL" clId="{983FFC0D-6031-4F49-B28C-FA9A3F36E720}" dt="2025-02-17T10:48:26.033" v="452" actId="47"/>
        <pc:sldMkLst>
          <pc:docMk/>
          <pc:sldMk cId="643203663" sldId="3032"/>
        </pc:sldMkLst>
      </pc:sldChg>
      <pc:sldChg chg="del">
        <pc:chgData name="paul meaney" userId="8f3b41ac-413d-46e0-bc97-8181c95bcdc2" providerId="ADAL" clId="{983FFC0D-6031-4F49-B28C-FA9A3F36E720}" dt="2025-02-17T10:48:26.033" v="452" actId="47"/>
        <pc:sldMkLst>
          <pc:docMk/>
          <pc:sldMk cId="168514235" sldId="3033"/>
        </pc:sldMkLst>
      </pc:sldChg>
      <pc:sldChg chg="del">
        <pc:chgData name="paul meaney" userId="8f3b41ac-413d-46e0-bc97-8181c95bcdc2" providerId="ADAL" clId="{983FFC0D-6031-4F49-B28C-FA9A3F36E720}" dt="2025-02-17T10:48:26.033" v="452" actId="47"/>
        <pc:sldMkLst>
          <pc:docMk/>
          <pc:sldMk cId="1439182904" sldId="3034"/>
        </pc:sldMkLst>
      </pc:sldChg>
      <pc:sldChg chg="del">
        <pc:chgData name="paul meaney" userId="8f3b41ac-413d-46e0-bc97-8181c95bcdc2" providerId="ADAL" clId="{983FFC0D-6031-4F49-B28C-FA9A3F36E720}" dt="2025-02-17T10:48:26.033" v="452" actId="47"/>
        <pc:sldMkLst>
          <pc:docMk/>
          <pc:sldMk cId="3927214240" sldId="3035"/>
        </pc:sldMkLst>
      </pc:sldChg>
      <pc:sldChg chg="del">
        <pc:chgData name="paul meaney" userId="8f3b41ac-413d-46e0-bc97-8181c95bcdc2" providerId="ADAL" clId="{983FFC0D-6031-4F49-B28C-FA9A3F36E720}" dt="2025-02-17T10:48:31.497" v="453" actId="47"/>
        <pc:sldMkLst>
          <pc:docMk/>
          <pc:sldMk cId="2132384160" sldId="3036"/>
        </pc:sldMkLst>
      </pc:sldChg>
      <pc:sldChg chg="del">
        <pc:chgData name="paul meaney" userId="8f3b41ac-413d-46e0-bc97-8181c95bcdc2" providerId="ADAL" clId="{983FFC0D-6031-4F49-B28C-FA9A3F36E720}" dt="2025-02-17T10:48:31.497" v="453" actId="47"/>
        <pc:sldMkLst>
          <pc:docMk/>
          <pc:sldMk cId="2274472953" sldId="3037"/>
        </pc:sldMkLst>
      </pc:sldChg>
      <pc:sldChg chg="del">
        <pc:chgData name="paul meaney" userId="8f3b41ac-413d-46e0-bc97-8181c95bcdc2" providerId="ADAL" clId="{983FFC0D-6031-4F49-B28C-FA9A3F36E720}" dt="2025-02-17T10:48:31.497" v="453" actId="47"/>
        <pc:sldMkLst>
          <pc:docMk/>
          <pc:sldMk cId="1072122549" sldId="3038"/>
        </pc:sldMkLst>
      </pc:sldChg>
      <pc:sldChg chg="del">
        <pc:chgData name="paul meaney" userId="8f3b41ac-413d-46e0-bc97-8181c95bcdc2" providerId="ADAL" clId="{983FFC0D-6031-4F49-B28C-FA9A3F36E720}" dt="2025-02-17T10:48:31.497" v="453" actId="47"/>
        <pc:sldMkLst>
          <pc:docMk/>
          <pc:sldMk cId="3976827042" sldId="3039"/>
        </pc:sldMkLst>
      </pc:sldChg>
      <pc:sldChg chg="del">
        <pc:chgData name="paul meaney" userId="8f3b41ac-413d-46e0-bc97-8181c95bcdc2" providerId="ADAL" clId="{983FFC0D-6031-4F49-B28C-FA9A3F36E720}" dt="2025-02-17T10:48:36.905" v="454" actId="47"/>
        <pc:sldMkLst>
          <pc:docMk/>
          <pc:sldMk cId="832950536" sldId="3040"/>
        </pc:sldMkLst>
      </pc:sldChg>
      <pc:sldChg chg="del">
        <pc:chgData name="paul meaney" userId="8f3b41ac-413d-46e0-bc97-8181c95bcdc2" providerId="ADAL" clId="{983FFC0D-6031-4F49-B28C-FA9A3F36E720}" dt="2025-02-17T10:48:36.905" v="454" actId="47"/>
        <pc:sldMkLst>
          <pc:docMk/>
          <pc:sldMk cId="3754579187" sldId="3041"/>
        </pc:sldMkLst>
      </pc:sldChg>
      <pc:sldChg chg="del">
        <pc:chgData name="paul meaney" userId="8f3b41ac-413d-46e0-bc97-8181c95bcdc2" providerId="ADAL" clId="{983FFC0D-6031-4F49-B28C-FA9A3F36E720}" dt="2025-02-17T10:48:36.905" v="454" actId="47"/>
        <pc:sldMkLst>
          <pc:docMk/>
          <pc:sldMk cId="2966245444" sldId="3042"/>
        </pc:sldMkLst>
      </pc:sldChg>
      <pc:sldChg chg="del">
        <pc:chgData name="paul meaney" userId="8f3b41ac-413d-46e0-bc97-8181c95bcdc2" providerId="ADAL" clId="{983FFC0D-6031-4F49-B28C-FA9A3F36E720}" dt="2025-02-17T10:48:36.905" v="454" actId="47"/>
        <pc:sldMkLst>
          <pc:docMk/>
          <pc:sldMk cId="2139533858" sldId="3043"/>
        </pc:sldMkLst>
      </pc:sldChg>
      <pc:sldChg chg="del">
        <pc:chgData name="paul meaney" userId="8f3b41ac-413d-46e0-bc97-8181c95bcdc2" providerId="ADAL" clId="{983FFC0D-6031-4F49-B28C-FA9A3F36E720}" dt="2025-02-17T10:48:46.143" v="455" actId="47"/>
        <pc:sldMkLst>
          <pc:docMk/>
          <pc:sldMk cId="831870325" sldId="3044"/>
        </pc:sldMkLst>
      </pc:sldChg>
      <pc:sldChg chg="del">
        <pc:chgData name="paul meaney" userId="8f3b41ac-413d-46e0-bc97-8181c95bcdc2" providerId="ADAL" clId="{983FFC0D-6031-4F49-B28C-FA9A3F36E720}" dt="2025-02-17T10:48:46.143" v="455" actId="47"/>
        <pc:sldMkLst>
          <pc:docMk/>
          <pc:sldMk cId="4036579600" sldId="3045"/>
        </pc:sldMkLst>
      </pc:sldChg>
      <pc:sldChg chg="del">
        <pc:chgData name="paul meaney" userId="8f3b41ac-413d-46e0-bc97-8181c95bcdc2" providerId="ADAL" clId="{983FFC0D-6031-4F49-B28C-FA9A3F36E720}" dt="2025-02-17T10:48:46.143" v="455" actId="47"/>
        <pc:sldMkLst>
          <pc:docMk/>
          <pc:sldMk cId="3071425033" sldId="3046"/>
        </pc:sldMkLst>
      </pc:sldChg>
      <pc:sldChg chg="del">
        <pc:chgData name="paul meaney" userId="8f3b41ac-413d-46e0-bc97-8181c95bcdc2" providerId="ADAL" clId="{983FFC0D-6031-4F49-B28C-FA9A3F36E720}" dt="2025-02-17T10:48:46.143" v="455" actId="47"/>
        <pc:sldMkLst>
          <pc:docMk/>
          <pc:sldMk cId="1231813710" sldId="3047"/>
        </pc:sldMkLst>
      </pc:sldChg>
      <pc:sldChg chg="addSp delSp modSp mod setBg">
        <pc:chgData name="paul meaney" userId="8f3b41ac-413d-46e0-bc97-8181c95bcdc2" providerId="ADAL" clId="{983FFC0D-6031-4F49-B28C-FA9A3F36E720}" dt="2025-02-17T11:00:46.719" v="2054" actId="26606"/>
        <pc:sldMkLst>
          <pc:docMk/>
          <pc:sldMk cId="3701047516" sldId="3048"/>
        </pc:sldMkLst>
      </pc:sldChg>
      <pc:sldChg chg="addSp delSp modSp mod setBg">
        <pc:chgData name="paul meaney" userId="8f3b41ac-413d-46e0-bc97-8181c95bcdc2" providerId="ADAL" clId="{983FFC0D-6031-4F49-B28C-FA9A3F36E720}" dt="2025-02-17T11:05:57.328" v="2735" actId="114"/>
        <pc:sldMkLst>
          <pc:docMk/>
          <pc:sldMk cId="1707306367" sldId="3049"/>
        </pc:sldMkLst>
      </pc:sldChg>
      <pc:sldChg chg="addSp delSp modSp mod setBg">
        <pc:chgData name="paul meaney" userId="8f3b41ac-413d-46e0-bc97-8181c95bcdc2" providerId="ADAL" clId="{983FFC0D-6031-4F49-B28C-FA9A3F36E720}" dt="2025-02-17T10:58:33.083" v="1675"/>
        <pc:sldMkLst>
          <pc:docMk/>
          <pc:sldMk cId="2912635863" sldId="3050"/>
        </pc:sldMkLst>
      </pc:sldChg>
      <pc:sldChg chg="addSp delSp modSp new mod setBg">
        <pc:chgData name="paul meaney" userId="8f3b41ac-413d-46e0-bc97-8181c95bcdc2" providerId="ADAL" clId="{983FFC0D-6031-4F49-B28C-FA9A3F36E720}" dt="2025-02-17T10:44:18.036" v="336" actId="114"/>
        <pc:sldMkLst>
          <pc:docMk/>
          <pc:sldMk cId="1376441177" sldId="3053"/>
        </pc:sldMkLst>
      </pc:sldChg>
      <pc:sldChg chg="modSp new del mod">
        <pc:chgData name="paul meaney" userId="8f3b41ac-413d-46e0-bc97-8181c95bcdc2" providerId="ADAL" clId="{983FFC0D-6031-4F49-B28C-FA9A3F36E720}" dt="2025-02-17T10:44:53.156" v="391" actId="47"/>
        <pc:sldMkLst>
          <pc:docMk/>
          <pc:sldMk cId="2308780097" sldId="3054"/>
        </pc:sldMkLst>
      </pc:sldChg>
      <pc:sldChg chg="modSp add mod ord">
        <pc:chgData name="paul meaney" userId="8f3b41ac-413d-46e0-bc97-8181c95bcdc2" providerId="ADAL" clId="{983FFC0D-6031-4F49-B28C-FA9A3F36E720}" dt="2025-02-17T15:22:44.749" v="13530" actId="20577"/>
        <pc:sldMkLst>
          <pc:docMk/>
          <pc:sldMk cId="183291289" sldId="3055"/>
        </pc:sldMkLst>
      </pc:sldChg>
      <pc:sldChg chg="addSp delSp modSp new mod">
        <pc:chgData name="paul meaney" userId="8f3b41ac-413d-46e0-bc97-8181c95bcdc2" providerId="ADAL" clId="{983FFC0D-6031-4F49-B28C-FA9A3F36E720}" dt="2025-02-17T11:13:56.172" v="3168" actId="20577"/>
        <pc:sldMkLst>
          <pc:docMk/>
          <pc:sldMk cId="3088259131" sldId="3056"/>
        </pc:sldMkLst>
      </pc:sldChg>
      <pc:sldChg chg="modSp add del mod">
        <pc:chgData name="paul meaney" userId="8f3b41ac-413d-46e0-bc97-8181c95bcdc2" providerId="ADAL" clId="{983FFC0D-6031-4F49-B28C-FA9A3F36E720}" dt="2025-02-17T15:19:26.921" v="13429" actId="47"/>
        <pc:sldMkLst>
          <pc:docMk/>
          <pc:sldMk cId="2737546007" sldId="3057"/>
        </pc:sldMkLst>
      </pc:sldChg>
      <pc:sldChg chg="modSp add del mod">
        <pc:chgData name="paul meaney" userId="8f3b41ac-413d-46e0-bc97-8181c95bcdc2" providerId="ADAL" clId="{983FFC0D-6031-4F49-B28C-FA9A3F36E720}" dt="2025-02-17T15:19:26.921" v="13429" actId="47"/>
        <pc:sldMkLst>
          <pc:docMk/>
          <pc:sldMk cId="3997791800" sldId="3058"/>
        </pc:sldMkLst>
      </pc:sldChg>
      <pc:sldChg chg="modSp add del mod">
        <pc:chgData name="paul meaney" userId="8f3b41ac-413d-46e0-bc97-8181c95bcdc2" providerId="ADAL" clId="{983FFC0D-6031-4F49-B28C-FA9A3F36E720}" dt="2025-02-17T15:19:26.921" v="13429" actId="47"/>
        <pc:sldMkLst>
          <pc:docMk/>
          <pc:sldMk cId="1894410319" sldId="3059"/>
        </pc:sldMkLst>
      </pc:sldChg>
      <pc:sldChg chg="modSp add del mod">
        <pc:chgData name="paul meaney" userId="8f3b41ac-413d-46e0-bc97-8181c95bcdc2" providerId="ADAL" clId="{983FFC0D-6031-4F49-B28C-FA9A3F36E720}" dt="2025-02-17T15:19:26.921" v="13429" actId="47"/>
        <pc:sldMkLst>
          <pc:docMk/>
          <pc:sldMk cId="29249281" sldId="3060"/>
        </pc:sldMkLst>
      </pc:sldChg>
      <pc:sldChg chg="addSp delSp modSp new mod setBg">
        <pc:chgData name="paul meaney" userId="8f3b41ac-413d-46e0-bc97-8181c95bcdc2" providerId="ADAL" clId="{983FFC0D-6031-4F49-B28C-FA9A3F36E720}" dt="2025-02-17T15:24:32.654" v="13544" actId="114"/>
        <pc:sldMkLst>
          <pc:docMk/>
          <pc:sldMk cId="3252610619" sldId="3061"/>
        </pc:sldMkLst>
      </pc:sldChg>
      <pc:sldChg chg="addSp delSp modSp new mod setBg">
        <pc:chgData name="paul meaney" userId="8f3b41ac-413d-46e0-bc97-8181c95bcdc2" providerId="ADAL" clId="{983FFC0D-6031-4F49-B28C-FA9A3F36E720}" dt="2025-02-17T13:55:51.311" v="8025" actId="20577"/>
        <pc:sldMkLst>
          <pc:docMk/>
          <pc:sldMk cId="1197163422" sldId="3062"/>
        </pc:sldMkLst>
      </pc:sldChg>
      <pc:sldChg chg="addSp delSp modSp new mod setBg">
        <pc:chgData name="paul meaney" userId="8f3b41ac-413d-46e0-bc97-8181c95bcdc2" providerId="ADAL" clId="{983FFC0D-6031-4F49-B28C-FA9A3F36E720}" dt="2025-02-17T13:56:36.934" v="8095" actId="114"/>
        <pc:sldMkLst>
          <pc:docMk/>
          <pc:sldMk cId="1112917738" sldId="3063"/>
        </pc:sldMkLst>
      </pc:sldChg>
      <pc:sldChg chg="addSp delSp modSp new mod setBg">
        <pc:chgData name="paul meaney" userId="8f3b41ac-413d-46e0-bc97-8181c95bcdc2" providerId="ADAL" clId="{983FFC0D-6031-4F49-B28C-FA9A3F36E720}" dt="2025-02-17T13:56:47.056" v="8097" actId="114"/>
        <pc:sldMkLst>
          <pc:docMk/>
          <pc:sldMk cId="1693012253" sldId="3064"/>
        </pc:sldMkLst>
      </pc:sldChg>
      <pc:sldChg chg="addSp delSp modSp add mod">
        <pc:chgData name="paul meaney" userId="8f3b41ac-413d-46e0-bc97-8181c95bcdc2" providerId="ADAL" clId="{983FFC0D-6031-4F49-B28C-FA9A3F36E720}" dt="2025-02-17T12:39:51.484" v="5985" actId="22"/>
        <pc:sldMkLst>
          <pc:docMk/>
          <pc:sldMk cId="2800117269" sldId="3065"/>
        </pc:sldMkLst>
      </pc:sldChg>
      <pc:sldChg chg="modSp new del mod">
        <pc:chgData name="paul meaney" userId="8f3b41ac-413d-46e0-bc97-8181c95bcdc2" providerId="ADAL" clId="{983FFC0D-6031-4F49-B28C-FA9A3F36E720}" dt="2025-02-17T12:44:51.192" v="6144" actId="47"/>
        <pc:sldMkLst>
          <pc:docMk/>
          <pc:sldMk cId="27908574" sldId="3066"/>
        </pc:sldMkLst>
      </pc:sldChg>
      <pc:sldChg chg="modSp add mod setBg">
        <pc:chgData name="paul meaney" userId="8f3b41ac-413d-46e0-bc97-8181c95bcdc2" providerId="ADAL" clId="{983FFC0D-6031-4F49-B28C-FA9A3F36E720}" dt="2025-02-17T12:45:39.073" v="6324" actId="20577"/>
        <pc:sldMkLst>
          <pc:docMk/>
          <pc:sldMk cId="3209638761" sldId="3067"/>
        </pc:sldMkLst>
      </pc:sldChg>
      <pc:sldChg chg="add del">
        <pc:chgData name="paul meaney" userId="8f3b41ac-413d-46e0-bc97-8181c95bcdc2" providerId="ADAL" clId="{983FFC0D-6031-4F49-B28C-FA9A3F36E720}" dt="2025-02-17T12:46:01.092" v="6325" actId="47"/>
        <pc:sldMkLst>
          <pc:docMk/>
          <pc:sldMk cId="3613343099" sldId="3068"/>
        </pc:sldMkLst>
      </pc:sldChg>
      <pc:sldChg chg="addSp modSp add mod">
        <pc:chgData name="paul meaney" userId="8f3b41ac-413d-46e0-bc97-8181c95bcdc2" providerId="ADAL" clId="{983FFC0D-6031-4F49-B28C-FA9A3F36E720}" dt="2025-02-17T12:44:46.865" v="6143" actId="20577"/>
        <pc:sldMkLst>
          <pc:docMk/>
          <pc:sldMk cId="4281542258" sldId="3069"/>
        </pc:sldMkLst>
      </pc:sldChg>
      <pc:sldChg chg="addSp delSp modSp add mod">
        <pc:chgData name="paul meaney" userId="8f3b41ac-413d-46e0-bc97-8181c95bcdc2" providerId="ADAL" clId="{983FFC0D-6031-4F49-B28C-FA9A3F36E720}" dt="2025-02-17T12:48:02.592" v="6490" actId="20577"/>
        <pc:sldMkLst>
          <pc:docMk/>
          <pc:sldMk cId="3805411663" sldId="3070"/>
        </pc:sldMkLst>
      </pc:sldChg>
      <pc:sldChg chg="addSp delSp modSp add mod setBg">
        <pc:chgData name="paul meaney" userId="8f3b41ac-413d-46e0-bc97-8181c95bcdc2" providerId="ADAL" clId="{983FFC0D-6031-4F49-B28C-FA9A3F36E720}" dt="2025-02-17T13:57:58.498" v="8110"/>
        <pc:sldMkLst>
          <pc:docMk/>
          <pc:sldMk cId="3447529805" sldId="3071"/>
        </pc:sldMkLst>
      </pc:sldChg>
      <pc:sldChg chg="addSp delSp modSp new mod setBg">
        <pc:chgData name="paul meaney" userId="8f3b41ac-413d-46e0-bc97-8181c95bcdc2" providerId="ADAL" clId="{983FFC0D-6031-4F49-B28C-FA9A3F36E720}" dt="2025-02-17T13:58:30.423" v="8117" actId="20577"/>
        <pc:sldMkLst>
          <pc:docMk/>
          <pc:sldMk cId="2927759601" sldId="3072"/>
        </pc:sldMkLst>
      </pc:sldChg>
      <pc:sldChg chg="modSp add mod">
        <pc:chgData name="paul meaney" userId="8f3b41ac-413d-46e0-bc97-8181c95bcdc2" providerId="ADAL" clId="{983FFC0D-6031-4F49-B28C-FA9A3F36E720}" dt="2025-02-17T13:55:04.386" v="8020" actId="14734"/>
        <pc:sldMkLst>
          <pc:docMk/>
          <pc:sldMk cId="3972286290" sldId="3073"/>
        </pc:sldMkLst>
      </pc:sldChg>
      <pc:sldChg chg="addSp delSp modSp new mod setBg">
        <pc:chgData name="paul meaney" userId="8f3b41ac-413d-46e0-bc97-8181c95bcdc2" providerId="ADAL" clId="{983FFC0D-6031-4F49-B28C-FA9A3F36E720}" dt="2025-02-17T14:16:30.100" v="9652" actId="114"/>
        <pc:sldMkLst>
          <pc:docMk/>
          <pc:sldMk cId="1897512667" sldId="3074"/>
        </pc:sldMkLst>
      </pc:sldChg>
      <pc:sldChg chg="addSp delSp modSp new mod setBg">
        <pc:chgData name="paul meaney" userId="8f3b41ac-413d-46e0-bc97-8181c95bcdc2" providerId="ADAL" clId="{983FFC0D-6031-4F49-B28C-FA9A3F36E720}" dt="2025-02-17T14:05:22.618" v="8584" actId="114"/>
        <pc:sldMkLst>
          <pc:docMk/>
          <pc:sldMk cId="348334040" sldId="3075"/>
        </pc:sldMkLst>
      </pc:sldChg>
      <pc:sldChg chg="addSp delSp modSp new mod setBg">
        <pc:chgData name="paul meaney" userId="8f3b41ac-413d-46e0-bc97-8181c95bcdc2" providerId="ADAL" clId="{983FFC0D-6031-4F49-B28C-FA9A3F36E720}" dt="2025-02-17T14:15:57.755" v="9650" actId="114"/>
        <pc:sldMkLst>
          <pc:docMk/>
          <pc:sldMk cId="2601325276" sldId="3076"/>
        </pc:sldMkLst>
      </pc:sldChg>
      <pc:sldChg chg="addSp modSp add mod">
        <pc:chgData name="paul meaney" userId="8f3b41ac-413d-46e0-bc97-8181c95bcdc2" providerId="ADAL" clId="{983FFC0D-6031-4F49-B28C-FA9A3F36E720}" dt="2025-02-17T14:14:33.099" v="9534" actId="20577"/>
        <pc:sldMkLst>
          <pc:docMk/>
          <pc:sldMk cId="2440208599" sldId="3077"/>
        </pc:sldMkLst>
      </pc:sldChg>
      <pc:sldChg chg="addSp delSp modSp new mod setBg">
        <pc:chgData name="paul meaney" userId="8f3b41ac-413d-46e0-bc97-8181c95bcdc2" providerId="ADAL" clId="{983FFC0D-6031-4F49-B28C-FA9A3F36E720}" dt="2025-02-17T14:44:30.917" v="10389" actId="20577"/>
        <pc:sldMkLst>
          <pc:docMk/>
          <pc:sldMk cId="1182429162" sldId="3078"/>
        </pc:sldMkLst>
      </pc:sldChg>
      <pc:sldChg chg="addSp delSp modSp new mod delAnim modAnim">
        <pc:chgData name="paul meaney" userId="8f3b41ac-413d-46e0-bc97-8181c95bcdc2" providerId="ADAL" clId="{983FFC0D-6031-4F49-B28C-FA9A3F36E720}" dt="2025-02-17T14:43:42.626" v="10380" actId="1076"/>
        <pc:sldMkLst>
          <pc:docMk/>
          <pc:sldMk cId="1252531526" sldId="3079"/>
        </pc:sldMkLst>
      </pc:sldChg>
      <pc:sldChg chg="modSp add mod ord">
        <pc:chgData name="paul meaney" userId="8f3b41ac-413d-46e0-bc97-8181c95bcdc2" providerId="ADAL" clId="{983FFC0D-6031-4F49-B28C-FA9A3F36E720}" dt="2025-02-17T14:57:46.689" v="11766"/>
        <pc:sldMkLst>
          <pc:docMk/>
          <pc:sldMk cId="1874588007" sldId="3080"/>
        </pc:sldMkLst>
      </pc:sldChg>
      <pc:sldChg chg="new del">
        <pc:chgData name="paul meaney" userId="8f3b41ac-413d-46e0-bc97-8181c95bcdc2" providerId="ADAL" clId="{983FFC0D-6031-4F49-B28C-FA9A3F36E720}" dt="2025-02-17T14:45:39.073" v="10400" actId="680"/>
        <pc:sldMkLst>
          <pc:docMk/>
          <pc:sldMk cId="2681961476" sldId="3080"/>
        </pc:sldMkLst>
      </pc:sldChg>
      <pc:sldChg chg="modSp add mod">
        <pc:chgData name="paul meaney" userId="8f3b41ac-413d-46e0-bc97-8181c95bcdc2" providerId="ADAL" clId="{983FFC0D-6031-4F49-B28C-FA9A3F36E720}" dt="2025-02-17T16:17:23.663" v="17152"/>
        <pc:sldMkLst>
          <pc:docMk/>
          <pc:sldMk cId="1879813969" sldId="3081"/>
        </pc:sldMkLst>
      </pc:sldChg>
      <pc:sldChg chg="modSp add mod">
        <pc:chgData name="paul meaney" userId="8f3b41ac-413d-46e0-bc97-8181c95bcdc2" providerId="ADAL" clId="{983FFC0D-6031-4F49-B28C-FA9A3F36E720}" dt="2025-02-17T16:17:28.014" v="17153"/>
        <pc:sldMkLst>
          <pc:docMk/>
          <pc:sldMk cId="2027429518" sldId="3082"/>
        </pc:sldMkLst>
      </pc:sldChg>
      <pc:sldChg chg="modSp add mod">
        <pc:chgData name="paul meaney" userId="8f3b41ac-413d-46e0-bc97-8181c95bcdc2" providerId="ADAL" clId="{983FFC0D-6031-4F49-B28C-FA9A3F36E720}" dt="2025-02-17T16:17:33.315" v="17154"/>
        <pc:sldMkLst>
          <pc:docMk/>
          <pc:sldMk cId="1040608789" sldId="3083"/>
        </pc:sldMkLst>
      </pc:sldChg>
      <pc:sldChg chg="modSp add mod">
        <pc:chgData name="paul meaney" userId="8f3b41ac-413d-46e0-bc97-8181c95bcdc2" providerId="ADAL" clId="{983FFC0D-6031-4F49-B28C-FA9A3F36E720}" dt="2025-02-17T16:31:23" v="18780" actId="20577"/>
        <pc:sldMkLst>
          <pc:docMk/>
          <pc:sldMk cId="3375565741" sldId="3084"/>
        </pc:sldMkLst>
      </pc:sldChg>
      <pc:sldChg chg="addSp delSp modSp new mod setBg">
        <pc:chgData name="paul meaney" userId="8f3b41ac-413d-46e0-bc97-8181c95bcdc2" providerId="ADAL" clId="{983FFC0D-6031-4F49-B28C-FA9A3F36E720}" dt="2025-02-17T15:37:27.829" v="14793" actId="114"/>
        <pc:sldMkLst>
          <pc:docMk/>
          <pc:sldMk cId="1840879840" sldId="3085"/>
        </pc:sldMkLst>
      </pc:sldChg>
      <pc:sldChg chg="modSp add del mod">
        <pc:chgData name="paul meaney" userId="8f3b41ac-413d-46e0-bc97-8181c95bcdc2" providerId="ADAL" clId="{983FFC0D-6031-4F49-B28C-FA9A3F36E720}" dt="2025-02-17T15:42:33.964" v="14925" actId="2696"/>
        <pc:sldMkLst>
          <pc:docMk/>
          <pc:sldMk cId="1273586880" sldId="3086"/>
        </pc:sldMkLst>
      </pc:sldChg>
      <pc:sldChg chg="modSp add mod">
        <pc:chgData name="paul meaney" userId="8f3b41ac-413d-46e0-bc97-8181c95bcdc2" providerId="ADAL" clId="{983FFC0D-6031-4F49-B28C-FA9A3F36E720}" dt="2025-02-17T16:31:34.951" v="18781" actId="20577"/>
        <pc:sldMkLst>
          <pc:docMk/>
          <pc:sldMk cId="3350834108" sldId="3086"/>
        </pc:sldMkLst>
      </pc:sldChg>
      <pc:sldChg chg="modSp add del mod">
        <pc:chgData name="paul meaney" userId="8f3b41ac-413d-46e0-bc97-8181c95bcdc2" providerId="ADAL" clId="{983FFC0D-6031-4F49-B28C-FA9A3F36E720}" dt="2025-02-17T15:42:33.964" v="14925" actId="2696"/>
        <pc:sldMkLst>
          <pc:docMk/>
          <pc:sldMk cId="2747616137" sldId="3087"/>
        </pc:sldMkLst>
      </pc:sldChg>
      <pc:sldChg chg="modSp add mod">
        <pc:chgData name="paul meaney" userId="8f3b41ac-413d-46e0-bc97-8181c95bcdc2" providerId="ADAL" clId="{983FFC0D-6031-4F49-B28C-FA9A3F36E720}" dt="2025-02-17T16:31:41.055" v="18782" actId="20577"/>
        <pc:sldMkLst>
          <pc:docMk/>
          <pc:sldMk cId="4255154741" sldId="3087"/>
        </pc:sldMkLst>
      </pc:sldChg>
      <pc:sldChg chg="modSp add mod">
        <pc:chgData name="paul meaney" userId="8f3b41ac-413d-46e0-bc97-8181c95bcdc2" providerId="ADAL" clId="{983FFC0D-6031-4F49-B28C-FA9A3F36E720}" dt="2025-02-17T16:31:45.808" v="18783" actId="20577"/>
        <pc:sldMkLst>
          <pc:docMk/>
          <pc:sldMk cId="1974998487" sldId="3088"/>
        </pc:sldMkLst>
      </pc:sldChg>
      <pc:sldChg chg="modSp add del mod">
        <pc:chgData name="paul meaney" userId="8f3b41ac-413d-46e0-bc97-8181c95bcdc2" providerId="ADAL" clId="{983FFC0D-6031-4F49-B28C-FA9A3F36E720}" dt="2025-02-17T15:42:33.964" v="14925" actId="2696"/>
        <pc:sldMkLst>
          <pc:docMk/>
          <pc:sldMk cId="4215938857" sldId="3088"/>
        </pc:sldMkLst>
      </pc:sldChg>
      <pc:sldChg chg="modSp add del mod">
        <pc:chgData name="paul meaney" userId="8f3b41ac-413d-46e0-bc97-8181c95bcdc2" providerId="ADAL" clId="{983FFC0D-6031-4F49-B28C-FA9A3F36E720}" dt="2025-02-17T15:42:33.964" v="14925" actId="2696"/>
        <pc:sldMkLst>
          <pc:docMk/>
          <pc:sldMk cId="1776851125" sldId="3089"/>
        </pc:sldMkLst>
      </pc:sldChg>
      <pc:sldChg chg="modSp add mod">
        <pc:chgData name="paul meaney" userId="8f3b41ac-413d-46e0-bc97-8181c95bcdc2" providerId="ADAL" clId="{983FFC0D-6031-4F49-B28C-FA9A3F36E720}" dt="2025-02-17T16:31:57.419" v="18788" actId="20577"/>
        <pc:sldMkLst>
          <pc:docMk/>
          <pc:sldMk cId="2576846961" sldId="3089"/>
        </pc:sldMkLst>
      </pc:sldChg>
      <pc:sldChg chg="modSp add mod">
        <pc:chgData name="paul meaney" userId="8f3b41ac-413d-46e0-bc97-8181c95bcdc2" providerId="ADAL" clId="{983FFC0D-6031-4F49-B28C-FA9A3F36E720}" dt="2025-02-17T16:30:05.744" v="18772" actId="20577"/>
        <pc:sldMkLst>
          <pc:docMk/>
          <pc:sldMk cId="3904721839" sldId="3090"/>
        </pc:sldMkLst>
      </pc:sldChg>
      <pc:sldChg chg="modSp add mod">
        <pc:chgData name="paul meaney" userId="8f3b41ac-413d-46e0-bc97-8181c95bcdc2" providerId="ADAL" clId="{983FFC0D-6031-4F49-B28C-FA9A3F36E720}" dt="2025-02-17T16:18:17.958" v="17161"/>
        <pc:sldMkLst>
          <pc:docMk/>
          <pc:sldMk cId="2820634615" sldId="3091"/>
        </pc:sldMkLst>
      </pc:sldChg>
      <pc:sldChg chg="modSp add mod">
        <pc:chgData name="paul meaney" userId="8f3b41ac-413d-46e0-bc97-8181c95bcdc2" providerId="ADAL" clId="{983FFC0D-6031-4F49-B28C-FA9A3F36E720}" dt="2025-02-17T16:18:23.203" v="17162"/>
        <pc:sldMkLst>
          <pc:docMk/>
          <pc:sldMk cId="1141341434" sldId="3092"/>
        </pc:sldMkLst>
      </pc:sldChg>
      <pc:sldChg chg="modSp add mod">
        <pc:chgData name="paul meaney" userId="8f3b41ac-413d-46e0-bc97-8181c95bcdc2" providerId="ADAL" clId="{983FFC0D-6031-4F49-B28C-FA9A3F36E720}" dt="2025-02-17T16:16:27.981" v="17141"/>
        <pc:sldMkLst>
          <pc:docMk/>
          <pc:sldMk cId="3374085278" sldId="3093"/>
        </pc:sldMkLst>
      </pc:sldChg>
      <pc:sldChg chg="modSp add mod">
        <pc:chgData name="paul meaney" userId="8f3b41ac-413d-46e0-bc97-8181c95bcdc2" providerId="ADAL" clId="{983FFC0D-6031-4F49-B28C-FA9A3F36E720}" dt="2025-02-17T16:25:06.561" v="18246" actId="20577"/>
        <pc:sldMkLst>
          <pc:docMk/>
          <pc:sldMk cId="859297227" sldId="3094"/>
        </pc:sldMkLst>
      </pc:sldChg>
      <pc:sldChg chg="modSp add mod">
        <pc:chgData name="paul meaney" userId="8f3b41ac-413d-46e0-bc97-8181c95bcdc2" providerId="ADAL" clId="{983FFC0D-6031-4F49-B28C-FA9A3F36E720}" dt="2025-02-17T16:27:50.024" v="18483" actId="20577"/>
        <pc:sldMkLst>
          <pc:docMk/>
          <pc:sldMk cId="1454011300" sldId="3095"/>
        </pc:sldMkLst>
      </pc:sldChg>
      <pc:sldChg chg="modSp add mod">
        <pc:chgData name="paul meaney" userId="8f3b41ac-413d-46e0-bc97-8181c95bcdc2" providerId="ADAL" clId="{983FFC0D-6031-4F49-B28C-FA9A3F36E720}" dt="2025-02-17T16:27:19.735" v="18434"/>
        <pc:sldMkLst>
          <pc:docMk/>
          <pc:sldMk cId="1492247193" sldId="3096"/>
        </pc:sldMkLst>
      </pc:sldChg>
      <pc:sldChg chg="modSp add mod">
        <pc:chgData name="paul meaney" userId="8f3b41ac-413d-46e0-bc97-8181c95bcdc2" providerId="ADAL" clId="{983FFC0D-6031-4F49-B28C-FA9A3F36E720}" dt="2025-02-17T16:29:55.271" v="18771" actId="14100"/>
        <pc:sldMkLst>
          <pc:docMk/>
          <pc:sldMk cId="263559980" sldId="3097"/>
        </pc:sldMkLst>
      </pc:sldChg>
      <pc:sldChg chg="modSp add mod">
        <pc:chgData name="paul meaney" userId="8f3b41ac-413d-46e0-bc97-8181c95bcdc2" providerId="ADAL" clId="{983FFC0D-6031-4F49-B28C-FA9A3F36E720}" dt="2025-02-17T16:31:51.063" v="18784" actId="20577"/>
        <pc:sldMkLst>
          <pc:docMk/>
          <pc:sldMk cId="843719322" sldId="3098"/>
        </pc:sldMkLst>
      </pc:sldChg>
      <pc:sldChg chg="modSp add mod">
        <pc:chgData name="paul meaney" userId="8f3b41ac-413d-46e0-bc97-8181c95bcdc2" providerId="ADAL" clId="{983FFC0D-6031-4F49-B28C-FA9A3F36E720}" dt="2025-02-17T16:38:46.358" v="19570" actId="20577"/>
        <pc:sldMkLst>
          <pc:docMk/>
          <pc:sldMk cId="2759179855" sldId="3099"/>
        </pc:sldMkLst>
      </pc:sldChg>
      <pc:sldChg chg="modSp add mod">
        <pc:chgData name="paul meaney" userId="8f3b41ac-413d-46e0-bc97-8181c95bcdc2" providerId="ADAL" clId="{983FFC0D-6031-4F49-B28C-FA9A3F36E720}" dt="2025-02-17T16:42:53.483" v="20120" actId="20577"/>
        <pc:sldMkLst>
          <pc:docMk/>
          <pc:sldMk cId="3421486046" sldId="3100"/>
        </pc:sldMkLst>
      </pc:sldChg>
      <pc:sldChg chg="modSp add mod">
        <pc:chgData name="paul meaney" userId="8f3b41ac-413d-46e0-bc97-8181c95bcdc2" providerId="ADAL" clId="{983FFC0D-6031-4F49-B28C-FA9A3F36E720}" dt="2025-02-17T16:40:40.630" v="19662" actId="20577"/>
        <pc:sldMkLst>
          <pc:docMk/>
          <pc:sldMk cId="4139022099" sldId="3101"/>
        </pc:sldMkLst>
      </pc:sldChg>
      <pc:sldChg chg="modSp add mod">
        <pc:chgData name="paul meaney" userId="8f3b41ac-413d-46e0-bc97-8181c95bcdc2" providerId="ADAL" clId="{983FFC0D-6031-4F49-B28C-FA9A3F36E720}" dt="2025-02-17T16:43:32.715" v="20176" actId="20577"/>
        <pc:sldMkLst>
          <pc:docMk/>
          <pc:sldMk cId="1041183279" sldId="3102"/>
        </pc:sldMkLst>
      </pc:sldChg>
      <pc:sldChg chg="modSp add mod">
        <pc:chgData name="paul meaney" userId="8f3b41ac-413d-46e0-bc97-8181c95bcdc2" providerId="ADAL" clId="{983FFC0D-6031-4F49-B28C-FA9A3F36E720}" dt="2025-02-17T16:58:22.558" v="21320" actId="14100"/>
        <pc:sldMkLst>
          <pc:docMk/>
          <pc:sldMk cId="3800993673" sldId="3103"/>
        </pc:sldMkLst>
      </pc:sldChg>
      <pc:sldChg chg="modSp add mod">
        <pc:chgData name="paul meaney" userId="8f3b41ac-413d-46e0-bc97-8181c95bcdc2" providerId="ADAL" clId="{983FFC0D-6031-4F49-B28C-FA9A3F36E720}" dt="2025-02-17T16:55:55.661" v="21029" actId="20577"/>
        <pc:sldMkLst>
          <pc:docMk/>
          <pc:sldMk cId="1253020067" sldId="3104"/>
        </pc:sldMkLst>
      </pc:sldChg>
      <pc:sldChg chg="modSp add mod">
        <pc:chgData name="paul meaney" userId="8f3b41ac-413d-46e0-bc97-8181c95bcdc2" providerId="ADAL" clId="{983FFC0D-6031-4F49-B28C-FA9A3F36E720}" dt="2025-02-18T09:22:09.024" v="21997" actId="14100"/>
        <pc:sldMkLst>
          <pc:docMk/>
          <pc:sldMk cId="4219234583" sldId="3105"/>
        </pc:sldMkLst>
      </pc:sldChg>
      <pc:sldChg chg="modSp add mod">
        <pc:chgData name="paul meaney" userId="8f3b41ac-413d-46e0-bc97-8181c95bcdc2" providerId="ADAL" clId="{983FFC0D-6031-4F49-B28C-FA9A3F36E720}" dt="2025-02-17T16:59:22.046" v="21495" actId="14100"/>
        <pc:sldMkLst>
          <pc:docMk/>
          <pc:sldMk cId="2964739163" sldId="3106"/>
        </pc:sldMkLst>
      </pc:sldChg>
      <pc:sldChg chg="modSp add setBg">
        <pc:chgData name="paul meaney" userId="8f3b41ac-413d-46e0-bc97-8181c95bcdc2" providerId="ADAL" clId="{983FFC0D-6031-4F49-B28C-FA9A3F36E720}" dt="2025-02-18T09:17:32.137" v="21658" actId="20577"/>
        <pc:sldMkLst>
          <pc:docMk/>
          <pc:sldMk cId="3949254039" sldId="3107"/>
        </pc:sldMkLst>
      </pc:sldChg>
      <pc:sldChg chg="modSp add mod">
        <pc:chgData name="paul meaney" userId="8f3b41ac-413d-46e0-bc97-8181c95bcdc2" providerId="ADAL" clId="{983FFC0D-6031-4F49-B28C-FA9A3F36E720}" dt="2025-02-18T09:17:25.151" v="21656" actId="20577"/>
        <pc:sldMkLst>
          <pc:docMk/>
          <pc:sldMk cId="3489458650" sldId="3108"/>
        </pc:sldMkLst>
      </pc:sldChg>
      <pc:sldChg chg="modSp add mod">
        <pc:chgData name="paul meaney" userId="8f3b41ac-413d-46e0-bc97-8181c95bcdc2" providerId="ADAL" clId="{983FFC0D-6031-4F49-B28C-FA9A3F36E720}" dt="2025-02-18T09:17:57.101" v="21678" actId="20577"/>
        <pc:sldMkLst>
          <pc:docMk/>
          <pc:sldMk cId="601182428" sldId="3109"/>
        </pc:sldMkLst>
      </pc:sldChg>
      <pc:sldChg chg="modSp add mod">
        <pc:chgData name="paul meaney" userId="8f3b41ac-413d-46e0-bc97-8181c95bcdc2" providerId="ADAL" clId="{983FFC0D-6031-4F49-B28C-FA9A3F36E720}" dt="2025-02-18T09:18:18.792" v="21702" actId="20577"/>
        <pc:sldMkLst>
          <pc:docMk/>
          <pc:sldMk cId="3874658789" sldId="3110"/>
        </pc:sldMkLst>
      </pc:sldChg>
      <pc:sldChg chg="modSp add mod">
        <pc:chgData name="paul meaney" userId="8f3b41ac-413d-46e0-bc97-8181c95bcdc2" providerId="ADAL" clId="{983FFC0D-6031-4F49-B28C-FA9A3F36E720}" dt="2025-02-18T09:18:34.037" v="21729" actId="20577"/>
        <pc:sldMkLst>
          <pc:docMk/>
          <pc:sldMk cId="2761065792" sldId="3111"/>
        </pc:sldMkLst>
      </pc:sldChg>
      <pc:sldChg chg="modSp add mod">
        <pc:chgData name="paul meaney" userId="8f3b41ac-413d-46e0-bc97-8181c95bcdc2" providerId="ADAL" clId="{983FFC0D-6031-4F49-B28C-FA9A3F36E720}" dt="2025-02-18T09:18:49.551" v="21741" actId="20577"/>
        <pc:sldMkLst>
          <pc:docMk/>
          <pc:sldMk cId="1711225696" sldId="3112"/>
        </pc:sldMkLst>
      </pc:sldChg>
      <pc:sldChg chg="modSp add mod">
        <pc:chgData name="paul meaney" userId="8f3b41ac-413d-46e0-bc97-8181c95bcdc2" providerId="ADAL" clId="{983FFC0D-6031-4F49-B28C-FA9A3F36E720}" dt="2025-02-18T09:20:27.184" v="21866" actId="20577"/>
        <pc:sldMkLst>
          <pc:docMk/>
          <pc:sldMk cId="1406427666" sldId="3113"/>
        </pc:sldMkLst>
      </pc:sldChg>
      <pc:sldChg chg="modSp add mod">
        <pc:chgData name="paul meaney" userId="8f3b41ac-413d-46e0-bc97-8181c95bcdc2" providerId="ADAL" clId="{983FFC0D-6031-4F49-B28C-FA9A3F36E720}" dt="2025-02-18T09:21:18.207" v="21898" actId="20577"/>
        <pc:sldMkLst>
          <pc:docMk/>
          <pc:sldMk cId="1902661727" sldId="3114"/>
        </pc:sldMkLst>
      </pc:sldChg>
      <pc:sldChg chg="modSp add mod">
        <pc:chgData name="paul meaney" userId="8f3b41ac-413d-46e0-bc97-8181c95bcdc2" providerId="ADAL" clId="{983FFC0D-6031-4F49-B28C-FA9A3F36E720}" dt="2025-02-18T12:51:20.592" v="26043" actId="6549"/>
        <pc:sldMkLst>
          <pc:docMk/>
          <pc:sldMk cId="2030707807" sldId="3115"/>
        </pc:sldMkLst>
      </pc:sldChg>
      <pc:sldChg chg="modSp add mod">
        <pc:chgData name="paul meaney" userId="8f3b41ac-413d-46e0-bc97-8181c95bcdc2" providerId="ADAL" clId="{983FFC0D-6031-4F49-B28C-FA9A3F36E720}" dt="2025-02-18T12:53:25.082" v="26398" actId="20577"/>
        <pc:sldMkLst>
          <pc:docMk/>
          <pc:sldMk cId="3191482527" sldId="3116"/>
        </pc:sldMkLst>
      </pc:sldChg>
      <pc:sldChg chg="modSp add mod">
        <pc:chgData name="paul meaney" userId="8f3b41ac-413d-46e0-bc97-8181c95bcdc2" providerId="ADAL" clId="{983FFC0D-6031-4F49-B28C-FA9A3F36E720}" dt="2025-02-18T12:55:30.506" v="26713" actId="20577"/>
        <pc:sldMkLst>
          <pc:docMk/>
          <pc:sldMk cId="2585788958" sldId="3117"/>
        </pc:sldMkLst>
      </pc:sldChg>
      <pc:sldChg chg="modSp add mod">
        <pc:chgData name="paul meaney" userId="8f3b41ac-413d-46e0-bc97-8181c95bcdc2" providerId="ADAL" clId="{983FFC0D-6031-4F49-B28C-FA9A3F36E720}" dt="2025-02-18T13:54:55.065" v="26881" actId="20577"/>
        <pc:sldMkLst>
          <pc:docMk/>
          <pc:sldMk cId="1679400432" sldId="3118"/>
        </pc:sldMkLst>
      </pc:sldChg>
      <pc:sldChg chg="addSp delSp modSp new mod setBg">
        <pc:chgData name="paul meaney" userId="8f3b41ac-413d-46e0-bc97-8181c95bcdc2" providerId="ADAL" clId="{983FFC0D-6031-4F49-B28C-FA9A3F36E720}" dt="2025-02-18T09:46:41.164" v="23231" actId="20577"/>
        <pc:sldMkLst>
          <pc:docMk/>
          <pc:sldMk cId="1734675382" sldId="3119"/>
        </pc:sldMkLst>
      </pc:sldChg>
      <pc:sldChg chg="addSp delSp modSp new mod setBg">
        <pc:chgData name="paul meaney" userId="8f3b41ac-413d-46e0-bc97-8181c95bcdc2" providerId="ADAL" clId="{983FFC0D-6031-4F49-B28C-FA9A3F36E720}" dt="2025-02-18T12:24:12.482" v="24640" actId="114"/>
        <pc:sldMkLst>
          <pc:docMk/>
          <pc:sldMk cId="1309808131" sldId="3120"/>
        </pc:sldMkLst>
      </pc:sldChg>
      <pc:sldChg chg="addSp delSp modSp new mod setBg">
        <pc:chgData name="paul meaney" userId="8f3b41ac-413d-46e0-bc97-8181c95bcdc2" providerId="ADAL" clId="{983FFC0D-6031-4F49-B28C-FA9A3F36E720}" dt="2025-02-18T12:25:18.259" v="24665" actId="20577"/>
        <pc:sldMkLst>
          <pc:docMk/>
          <pc:sldMk cId="230686816" sldId="3121"/>
        </pc:sldMkLst>
      </pc:sldChg>
      <pc:sldChg chg="modSp add mod">
        <pc:chgData name="paul meaney" userId="8f3b41ac-413d-46e0-bc97-8181c95bcdc2" providerId="ADAL" clId="{983FFC0D-6031-4F49-B28C-FA9A3F36E720}" dt="2025-02-18T14:42:30.350" v="29716" actId="20577"/>
        <pc:sldMkLst>
          <pc:docMk/>
          <pc:sldMk cId="2126242132" sldId="3122"/>
        </pc:sldMkLst>
      </pc:sldChg>
      <pc:sldChg chg="modSp add mod">
        <pc:chgData name="paul meaney" userId="8f3b41ac-413d-46e0-bc97-8181c95bcdc2" providerId="ADAL" clId="{983FFC0D-6031-4F49-B28C-FA9A3F36E720}" dt="2025-02-18T14:47:17.861" v="30199" actId="20577"/>
        <pc:sldMkLst>
          <pc:docMk/>
          <pc:sldMk cId="111068534" sldId="3123"/>
        </pc:sldMkLst>
      </pc:sldChg>
      <pc:sldChg chg="modSp add mod">
        <pc:chgData name="paul meaney" userId="8f3b41ac-413d-46e0-bc97-8181c95bcdc2" providerId="ADAL" clId="{983FFC0D-6031-4F49-B28C-FA9A3F36E720}" dt="2025-02-18T16:38:38.671" v="30321" actId="20577"/>
        <pc:sldMkLst>
          <pc:docMk/>
          <pc:sldMk cId="3573184722" sldId="3124"/>
        </pc:sldMkLst>
      </pc:sldChg>
      <pc:sldChg chg="modSp add mod">
        <pc:chgData name="paul meaney" userId="8f3b41ac-413d-46e0-bc97-8181c95bcdc2" providerId="ADAL" clId="{983FFC0D-6031-4F49-B28C-FA9A3F36E720}" dt="2025-02-18T16:39:18.788" v="30424" actId="313"/>
        <pc:sldMkLst>
          <pc:docMk/>
          <pc:sldMk cId="1968739883" sldId="3125"/>
        </pc:sldMkLst>
      </pc:sldChg>
      <pc:sldChg chg="addSp delSp modSp new mod setBg">
        <pc:chgData name="paul meaney" userId="8f3b41ac-413d-46e0-bc97-8181c95bcdc2" providerId="ADAL" clId="{983FFC0D-6031-4F49-B28C-FA9A3F36E720}" dt="2025-02-18T14:32:29.227" v="29107" actId="20577"/>
        <pc:sldMkLst>
          <pc:docMk/>
          <pc:sldMk cId="2759005963" sldId="3126"/>
        </pc:sldMkLst>
      </pc:sldChg>
      <pc:sldChg chg="addSp delSp modSp new mod setBg">
        <pc:chgData name="paul meaney" userId="8f3b41ac-413d-46e0-bc97-8181c95bcdc2" providerId="ADAL" clId="{983FFC0D-6031-4F49-B28C-FA9A3F36E720}" dt="2025-02-18T14:41:07.557" v="29451"/>
        <pc:sldMkLst>
          <pc:docMk/>
          <pc:sldMk cId="1407223902" sldId="3127"/>
        </pc:sldMkLst>
      </pc:sldChg>
      <pc:sldChg chg="addSp delSp modSp add mod setBg">
        <pc:chgData name="paul meaney" userId="8f3b41ac-413d-46e0-bc97-8181c95bcdc2" providerId="ADAL" clId="{983FFC0D-6031-4F49-B28C-FA9A3F36E720}" dt="2025-02-18T09:46:54.810" v="23233" actId="114"/>
        <pc:sldMkLst>
          <pc:docMk/>
          <pc:sldMk cId="1321687705" sldId="3128"/>
        </pc:sldMkLst>
      </pc:sldChg>
      <pc:sldChg chg="addSp delSp modSp new mod">
        <pc:chgData name="paul meaney" userId="8f3b41ac-413d-46e0-bc97-8181c95bcdc2" providerId="ADAL" clId="{983FFC0D-6031-4F49-B28C-FA9A3F36E720}" dt="2025-02-18T09:46:11.364" v="23227" actId="166"/>
        <pc:sldMkLst>
          <pc:docMk/>
          <pc:sldMk cId="4187118508" sldId="3129"/>
        </pc:sldMkLst>
      </pc:sldChg>
      <pc:sldChg chg="addSp delSp modSp new mod">
        <pc:chgData name="paul meaney" userId="8f3b41ac-413d-46e0-bc97-8181c95bcdc2" providerId="ADAL" clId="{983FFC0D-6031-4F49-B28C-FA9A3F36E720}" dt="2025-02-18T12:21:59.410" v="24229" actId="20577"/>
        <pc:sldMkLst>
          <pc:docMk/>
          <pc:sldMk cId="3646521217" sldId="3130"/>
        </pc:sldMkLst>
      </pc:sldChg>
      <pc:sldChg chg="addSp delSp modSp new mod">
        <pc:chgData name="paul meaney" userId="8f3b41ac-413d-46e0-bc97-8181c95bcdc2" providerId="ADAL" clId="{983FFC0D-6031-4F49-B28C-FA9A3F36E720}" dt="2025-02-18T13:56:10.216" v="26893" actId="207"/>
        <pc:sldMkLst>
          <pc:docMk/>
          <pc:sldMk cId="4129058237" sldId="3131"/>
        </pc:sldMkLst>
      </pc:sldChg>
      <pc:sldChg chg="addSp delSp modSp new mod setBg">
        <pc:chgData name="paul meaney" userId="8f3b41ac-413d-46e0-bc97-8181c95bcdc2" providerId="ADAL" clId="{983FFC0D-6031-4F49-B28C-FA9A3F36E720}" dt="2025-02-18T12:49:01.942" v="25583" actId="114"/>
        <pc:sldMkLst>
          <pc:docMk/>
          <pc:sldMk cId="1191078733" sldId="3132"/>
        </pc:sldMkLst>
      </pc:sldChg>
      <pc:sldChg chg="addSp delSp modSp new mod">
        <pc:chgData name="paul meaney" userId="8f3b41ac-413d-46e0-bc97-8181c95bcdc2" providerId="ADAL" clId="{983FFC0D-6031-4F49-B28C-FA9A3F36E720}" dt="2025-02-18T12:47:43.337" v="25521" actId="6549"/>
        <pc:sldMkLst>
          <pc:docMk/>
          <pc:sldMk cId="3008740978" sldId="3133"/>
        </pc:sldMkLst>
      </pc:sldChg>
      <pc:sldChg chg="add del">
        <pc:chgData name="paul meaney" userId="8f3b41ac-413d-46e0-bc97-8181c95bcdc2" providerId="ADAL" clId="{983FFC0D-6031-4F49-B28C-FA9A3F36E720}" dt="2025-02-18T12:46:39.925" v="25467" actId="47"/>
        <pc:sldMkLst>
          <pc:docMk/>
          <pc:sldMk cId="3592476373" sldId="3134"/>
        </pc:sldMkLst>
      </pc:sldChg>
      <pc:sldChg chg="modSp add mod">
        <pc:chgData name="paul meaney" userId="8f3b41ac-413d-46e0-bc97-8181c95bcdc2" providerId="ADAL" clId="{983FFC0D-6031-4F49-B28C-FA9A3F36E720}" dt="2025-02-18T13:55:03.331" v="26883" actId="20577"/>
        <pc:sldMkLst>
          <pc:docMk/>
          <pc:sldMk cId="3611620406" sldId="3134"/>
        </pc:sldMkLst>
      </pc:sldChg>
      <pc:sldChg chg="modSp add mod">
        <pc:chgData name="paul meaney" userId="8f3b41ac-413d-46e0-bc97-8181c95bcdc2" providerId="ADAL" clId="{983FFC0D-6031-4F49-B28C-FA9A3F36E720}" dt="2025-02-18T13:56:49.264" v="26929" actId="20577"/>
        <pc:sldMkLst>
          <pc:docMk/>
          <pc:sldMk cId="3686023491" sldId="3135"/>
        </pc:sldMkLst>
      </pc:sldChg>
      <pc:sldChg chg="addSp delSp modSp new mod setBg">
        <pc:chgData name="paul meaney" userId="8f3b41ac-413d-46e0-bc97-8181c95bcdc2" providerId="ADAL" clId="{983FFC0D-6031-4F49-B28C-FA9A3F36E720}" dt="2025-02-18T14:32:47.725" v="29112" actId="313"/>
        <pc:sldMkLst>
          <pc:docMk/>
          <pc:sldMk cId="919745238" sldId="3136"/>
        </pc:sldMkLst>
      </pc:sldChg>
      <pc:sldChg chg="addSp delSp modSp new mod">
        <pc:chgData name="paul meaney" userId="8f3b41ac-413d-46e0-bc97-8181c95bcdc2" providerId="ADAL" clId="{983FFC0D-6031-4F49-B28C-FA9A3F36E720}" dt="2025-02-18T14:35:04.717" v="29137" actId="1076"/>
        <pc:sldMkLst>
          <pc:docMk/>
          <pc:sldMk cId="602190243" sldId="3137"/>
        </pc:sldMkLst>
      </pc:sldChg>
      <pc:sldChg chg="modSp new del mod">
        <pc:chgData name="paul meaney" userId="8f3b41ac-413d-46e0-bc97-8181c95bcdc2" providerId="ADAL" clId="{983FFC0D-6031-4F49-B28C-FA9A3F36E720}" dt="2025-02-18T14:23:43.381" v="28077" actId="47"/>
        <pc:sldMkLst>
          <pc:docMk/>
          <pc:sldMk cId="3140642012" sldId="3137"/>
        </pc:sldMkLst>
      </pc:sldChg>
      <pc:sldChg chg="modSp add mod">
        <pc:chgData name="paul meaney" userId="8f3b41ac-413d-46e0-bc97-8181c95bcdc2" providerId="ADAL" clId="{983FFC0D-6031-4F49-B28C-FA9A3F36E720}" dt="2025-02-18T16:39:44.886" v="30452" actId="20577"/>
        <pc:sldMkLst>
          <pc:docMk/>
          <pc:sldMk cId="580677471" sldId="3138"/>
        </pc:sldMkLst>
      </pc:sldChg>
      <pc:sldChg chg="addSp delSp modSp new mod setBg">
        <pc:chgData name="paul meaney" userId="8f3b41ac-413d-46e0-bc97-8181c95bcdc2" providerId="ADAL" clId="{983FFC0D-6031-4F49-B28C-FA9A3F36E720}" dt="2025-02-19T13:40:41.871" v="32534" actId="114"/>
        <pc:sldMkLst>
          <pc:docMk/>
          <pc:sldMk cId="3206859116" sldId="3139"/>
        </pc:sldMkLst>
      </pc:sldChg>
      <pc:sldChg chg="addSp delSp modSp new mod setBg">
        <pc:chgData name="paul meaney" userId="8f3b41ac-413d-46e0-bc97-8181c95bcdc2" providerId="ADAL" clId="{983FFC0D-6031-4F49-B28C-FA9A3F36E720}" dt="2025-02-19T13:46:34.121" v="32716" actId="114"/>
        <pc:sldMkLst>
          <pc:docMk/>
          <pc:sldMk cId="2726947013" sldId="3140"/>
        </pc:sldMkLst>
      </pc:sldChg>
      <pc:sldChg chg="addSp delSp modSp new mod setBg">
        <pc:chgData name="paul meaney" userId="8f3b41ac-413d-46e0-bc97-8181c95bcdc2" providerId="ADAL" clId="{983FFC0D-6031-4F49-B28C-FA9A3F36E720}" dt="2025-02-19T16:05:45.088" v="33159" actId="20577"/>
        <pc:sldMkLst>
          <pc:docMk/>
          <pc:sldMk cId="4277310160" sldId="3141"/>
        </pc:sldMkLst>
      </pc:sldChg>
      <pc:sldChg chg="addSp delSp modSp new mod setBg">
        <pc:chgData name="paul meaney" userId="8f3b41ac-413d-46e0-bc97-8181c95bcdc2" providerId="ADAL" clId="{983FFC0D-6031-4F49-B28C-FA9A3F36E720}" dt="2025-02-19T16:06:11.198" v="33163" actId="114"/>
        <pc:sldMkLst>
          <pc:docMk/>
          <pc:sldMk cId="3176012473" sldId="3142"/>
        </pc:sldMkLst>
      </pc:sldChg>
      <pc:sldChg chg="addSp delSp modSp new mod setBg">
        <pc:chgData name="paul meaney" userId="8f3b41ac-413d-46e0-bc97-8181c95bcdc2" providerId="ADAL" clId="{983FFC0D-6031-4F49-B28C-FA9A3F36E720}" dt="2025-02-19T16:06:29.196" v="33169" actId="114"/>
        <pc:sldMkLst>
          <pc:docMk/>
          <pc:sldMk cId="1531863265" sldId="3143"/>
        </pc:sldMkLst>
      </pc:sldChg>
      <pc:sldChg chg="addSp delSp modSp new mod">
        <pc:chgData name="paul meaney" userId="8f3b41ac-413d-46e0-bc97-8181c95bcdc2" providerId="ADAL" clId="{983FFC0D-6031-4F49-B28C-FA9A3F36E720}" dt="2025-02-19T15:55:34.455" v="33011" actId="6549"/>
        <pc:sldMkLst>
          <pc:docMk/>
          <pc:sldMk cId="1526703526" sldId="3144"/>
        </pc:sldMkLst>
      </pc:sldChg>
      <pc:sldChg chg="addSp delSp modSp add mod">
        <pc:chgData name="paul meaney" userId="8f3b41ac-413d-46e0-bc97-8181c95bcdc2" providerId="ADAL" clId="{983FFC0D-6031-4F49-B28C-FA9A3F36E720}" dt="2025-02-19T15:51:31.184" v="32875" actId="6549"/>
        <pc:sldMkLst>
          <pc:docMk/>
          <pc:sldMk cId="655484001" sldId="3145"/>
        </pc:sldMkLst>
      </pc:sldChg>
      <pc:sldChg chg="modSp add del mod">
        <pc:chgData name="paul meaney" userId="8f3b41ac-413d-46e0-bc97-8181c95bcdc2" providerId="ADAL" clId="{983FFC0D-6031-4F49-B28C-FA9A3F36E720}" dt="2025-02-19T15:52:00.893" v="32886" actId="47"/>
        <pc:sldMkLst>
          <pc:docMk/>
          <pc:sldMk cId="587991586" sldId="3146"/>
        </pc:sldMkLst>
      </pc:sldChg>
      <pc:sldChg chg="addSp delSp modSp add mod">
        <pc:chgData name="paul meaney" userId="8f3b41ac-413d-46e0-bc97-8181c95bcdc2" providerId="ADAL" clId="{983FFC0D-6031-4F49-B28C-FA9A3F36E720}" dt="2025-02-19T15:55:55.902" v="33016" actId="208"/>
        <pc:sldMkLst>
          <pc:docMk/>
          <pc:sldMk cId="3804117356" sldId="3147"/>
        </pc:sldMkLst>
      </pc:sldChg>
      <pc:sldChg chg="addSp delSp modSp add mod">
        <pc:chgData name="paul meaney" userId="8f3b41ac-413d-46e0-bc97-8181c95bcdc2" providerId="ADAL" clId="{983FFC0D-6031-4F49-B28C-FA9A3F36E720}" dt="2025-02-19T15:57:49.829" v="33064" actId="1076"/>
        <pc:sldMkLst>
          <pc:docMk/>
          <pc:sldMk cId="800529097" sldId="3148"/>
        </pc:sldMkLst>
      </pc:sldChg>
    </pc:docChg>
  </pc:docChgLst>
  <pc:docChgLst>
    <pc:chgData name="paul meaney" userId="8f3b41ac-413d-46e0-bc97-8181c95bcdc2" providerId="ADAL" clId="{724DF2C5-F462-475E-9F15-5A8DA5189FC4}"/>
    <pc:docChg chg="undo redo custSel addSld delSld modSld sldOrd addSection modSection">
      <pc:chgData name="paul meaney" userId="8f3b41ac-413d-46e0-bc97-8181c95bcdc2" providerId="ADAL" clId="{724DF2C5-F462-475E-9F15-5A8DA5189FC4}" dt="2023-10-19T09:21:55.397" v="18780" actId="14100"/>
      <pc:docMkLst>
        <pc:docMk/>
      </pc:docMkLst>
      <pc:sldChg chg="modSp">
        <pc:chgData name="paul meaney" userId="8f3b41ac-413d-46e0-bc97-8181c95bcdc2" providerId="ADAL" clId="{724DF2C5-F462-475E-9F15-5A8DA5189FC4}" dt="2023-10-13T09:35:19.028" v="17309" actId="20577"/>
        <pc:sldMkLst>
          <pc:docMk/>
          <pc:sldMk cId="1160443717" sldId="474"/>
        </pc:sldMkLst>
      </pc:sldChg>
      <pc:sldChg chg="modSp add mod setBg">
        <pc:chgData name="paul meaney" userId="8f3b41ac-413d-46e0-bc97-8181c95bcdc2" providerId="ADAL" clId="{724DF2C5-F462-475E-9F15-5A8DA5189FC4}" dt="2023-10-10T14:07:45.957" v="3270" actId="114"/>
        <pc:sldMkLst>
          <pc:docMk/>
          <pc:sldMk cId="472739179" sldId="523"/>
        </pc:sldMkLst>
      </pc:sldChg>
      <pc:sldChg chg="modSp add mod setBg">
        <pc:chgData name="paul meaney" userId="8f3b41ac-413d-46e0-bc97-8181c95bcdc2" providerId="ADAL" clId="{724DF2C5-F462-475E-9F15-5A8DA5189FC4}" dt="2023-10-13T15:56:41.710" v="18673" actId="27957"/>
        <pc:sldMkLst>
          <pc:docMk/>
          <pc:sldMk cId="1037848145" sldId="525"/>
        </pc:sldMkLst>
      </pc:sldChg>
      <pc:sldChg chg="modSp add mod setBg">
        <pc:chgData name="paul meaney" userId="8f3b41ac-413d-46e0-bc97-8181c95bcdc2" providerId="ADAL" clId="{724DF2C5-F462-475E-9F15-5A8DA5189FC4}" dt="2023-10-13T15:55:18.782" v="18645" actId="27957"/>
        <pc:sldMkLst>
          <pc:docMk/>
          <pc:sldMk cId="3730983709" sldId="526"/>
        </pc:sldMkLst>
      </pc:sldChg>
      <pc:sldChg chg="modSp mod">
        <pc:chgData name="paul meaney" userId="8f3b41ac-413d-46e0-bc97-8181c95bcdc2" providerId="ADAL" clId="{724DF2C5-F462-475E-9F15-5A8DA5189FC4}" dt="2023-10-13T16:06:14.113" v="18729" actId="27636"/>
        <pc:sldMkLst>
          <pc:docMk/>
          <pc:sldMk cId="1380044357" sldId="549"/>
        </pc:sldMkLst>
      </pc:sldChg>
      <pc:sldChg chg="modSp mod">
        <pc:chgData name="paul meaney" userId="8f3b41ac-413d-46e0-bc97-8181c95bcdc2" providerId="ADAL" clId="{724DF2C5-F462-475E-9F15-5A8DA5189FC4}" dt="2023-10-13T15:52:07.570" v="18618" actId="27636"/>
        <pc:sldMkLst>
          <pc:docMk/>
          <pc:sldMk cId="3737862164" sldId="577"/>
        </pc:sldMkLst>
      </pc:sldChg>
      <pc:sldChg chg="modSp mod">
        <pc:chgData name="paul meaney" userId="8f3b41ac-413d-46e0-bc97-8181c95bcdc2" providerId="ADAL" clId="{724DF2C5-F462-475E-9F15-5A8DA5189FC4}" dt="2023-10-13T15:52:07.581" v="18619" actId="27636"/>
        <pc:sldMkLst>
          <pc:docMk/>
          <pc:sldMk cId="2840469309" sldId="579"/>
        </pc:sldMkLst>
      </pc:sldChg>
      <pc:sldChg chg="del">
        <pc:chgData name="paul meaney" userId="8f3b41ac-413d-46e0-bc97-8181c95bcdc2" providerId="ADAL" clId="{724DF2C5-F462-475E-9F15-5A8DA5189FC4}" dt="2023-10-10T10:15:25.995" v="1" actId="47"/>
        <pc:sldMkLst>
          <pc:docMk/>
          <pc:sldMk cId="2727248341" sldId="692"/>
        </pc:sldMkLst>
      </pc:sldChg>
      <pc:sldChg chg="modSp add mod">
        <pc:chgData name="paul meaney" userId="8f3b41ac-413d-46e0-bc97-8181c95bcdc2" providerId="ADAL" clId="{724DF2C5-F462-475E-9F15-5A8DA5189FC4}" dt="2023-10-10T15:15:12.449" v="6435" actId="20577"/>
        <pc:sldMkLst>
          <pc:docMk/>
          <pc:sldMk cId="4038332648" sldId="706"/>
        </pc:sldMkLst>
      </pc:sldChg>
      <pc:sldChg chg="modSp add mod">
        <pc:chgData name="paul meaney" userId="8f3b41ac-413d-46e0-bc97-8181c95bcdc2" providerId="ADAL" clId="{724DF2C5-F462-475E-9F15-5A8DA5189FC4}" dt="2023-10-10T15:15:34.093" v="6436" actId="1582"/>
        <pc:sldMkLst>
          <pc:docMk/>
          <pc:sldMk cId="744829278" sldId="707"/>
        </pc:sldMkLst>
      </pc:sldChg>
      <pc:sldChg chg="add">
        <pc:chgData name="paul meaney" userId="8f3b41ac-413d-46e0-bc97-8181c95bcdc2" providerId="ADAL" clId="{724DF2C5-F462-475E-9F15-5A8DA5189FC4}" dt="2023-10-10T15:04:21.604" v="5537"/>
        <pc:sldMkLst>
          <pc:docMk/>
          <pc:sldMk cId="3242279144" sldId="709"/>
        </pc:sldMkLst>
      </pc:sldChg>
      <pc:sldChg chg="modSp add mod setBg">
        <pc:chgData name="paul meaney" userId="8f3b41ac-413d-46e0-bc97-8181c95bcdc2" providerId="ADAL" clId="{724DF2C5-F462-475E-9F15-5A8DA5189FC4}" dt="2023-10-13T15:52:07.529" v="18616" actId="27636"/>
        <pc:sldMkLst>
          <pc:docMk/>
          <pc:sldMk cId="3853110904" sldId="713"/>
        </pc:sldMkLst>
      </pc:sldChg>
      <pc:sldChg chg="modSp">
        <pc:chgData name="paul meaney" userId="8f3b41ac-413d-46e0-bc97-8181c95bcdc2" providerId="ADAL" clId="{724DF2C5-F462-475E-9F15-5A8DA5189FC4}" dt="2023-10-13T09:47:52.756" v="17599" actId="20577"/>
        <pc:sldMkLst>
          <pc:docMk/>
          <pc:sldMk cId="2363869022" sldId="810"/>
        </pc:sldMkLst>
      </pc:sldChg>
      <pc:sldChg chg="modSp add mod">
        <pc:chgData name="paul meaney" userId="8f3b41ac-413d-46e0-bc97-8181c95bcdc2" providerId="ADAL" clId="{724DF2C5-F462-475E-9F15-5A8DA5189FC4}" dt="2023-10-13T15:51:09.404" v="18576" actId="20577"/>
        <pc:sldMkLst>
          <pc:docMk/>
          <pc:sldMk cId="1784474909" sldId="851"/>
        </pc:sldMkLst>
      </pc:sldChg>
      <pc:sldChg chg="modSp del mod">
        <pc:chgData name="paul meaney" userId="8f3b41ac-413d-46e0-bc97-8181c95bcdc2" providerId="ADAL" clId="{724DF2C5-F462-475E-9F15-5A8DA5189FC4}" dt="2023-10-13T09:50:29.475" v="17657" actId="2696"/>
        <pc:sldMkLst>
          <pc:docMk/>
          <pc:sldMk cId="3633669602" sldId="851"/>
        </pc:sldMkLst>
      </pc:sldChg>
      <pc:sldChg chg="modSp">
        <pc:chgData name="paul meaney" userId="8f3b41ac-413d-46e0-bc97-8181c95bcdc2" providerId="ADAL" clId="{724DF2C5-F462-475E-9F15-5A8DA5189FC4}" dt="2023-10-13T09:44:17.047" v="17467" actId="114"/>
        <pc:sldMkLst>
          <pc:docMk/>
          <pc:sldMk cId="314936892" sldId="857"/>
        </pc:sldMkLst>
      </pc:sldChg>
      <pc:sldChg chg="addSp delSp modSp mod">
        <pc:chgData name="paul meaney" userId="8f3b41ac-413d-46e0-bc97-8181c95bcdc2" providerId="ADAL" clId="{724DF2C5-F462-475E-9F15-5A8DA5189FC4}" dt="2023-10-19T09:20:18.685" v="18761" actId="1076"/>
        <pc:sldMkLst>
          <pc:docMk/>
          <pc:sldMk cId="3229377665" sldId="860"/>
        </pc:sldMkLst>
      </pc:sldChg>
      <pc:sldChg chg="modSp">
        <pc:chgData name="paul meaney" userId="8f3b41ac-413d-46e0-bc97-8181c95bcdc2" providerId="ADAL" clId="{724DF2C5-F462-475E-9F15-5A8DA5189FC4}" dt="2023-10-10T11:35:45.150" v="991" actId="20577"/>
        <pc:sldMkLst>
          <pc:docMk/>
          <pc:sldMk cId="742385195" sldId="861"/>
        </pc:sldMkLst>
      </pc:sldChg>
      <pc:sldChg chg="modSp mod">
        <pc:chgData name="paul meaney" userId="8f3b41ac-413d-46e0-bc97-8181c95bcdc2" providerId="ADAL" clId="{724DF2C5-F462-475E-9F15-5A8DA5189FC4}" dt="2023-10-13T09:49:32.668" v="17654" actId="20577"/>
        <pc:sldMkLst>
          <pc:docMk/>
          <pc:sldMk cId="1200376522" sldId="870"/>
        </pc:sldMkLst>
      </pc:sldChg>
      <pc:sldChg chg="addSp delSp modSp mod">
        <pc:chgData name="paul meaney" userId="8f3b41ac-413d-46e0-bc97-8181c95bcdc2" providerId="ADAL" clId="{724DF2C5-F462-475E-9F15-5A8DA5189FC4}" dt="2023-10-19T09:20:31.895" v="18764" actId="1076"/>
        <pc:sldMkLst>
          <pc:docMk/>
          <pc:sldMk cId="2478575987" sldId="885"/>
        </pc:sldMkLst>
      </pc:sldChg>
      <pc:sldChg chg="addSp modSp mod">
        <pc:chgData name="paul meaney" userId="8f3b41ac-413d-46e0-bc97-8181c95bcdc2" providerId="ADAL" clId="{724DF2C5-F462-475E-9F15-5A8DA5189FC4}" dt="2023-10-13T09:46:12.603" v="17539" actId="20577"/>
        <pc:sldMkLst>
          <pc:docMk/>
          <pc:sldMk cId="1455444510" sldId="890"/>
        </pc:sldMkLst>
      </pc:sldChg>
      <pc:sldChg chg="modSp">
        <pc:chgData name="paul meaney" userId="8f3b41ac-413d-46e0-bc97-8181c95bcdc2" providerId="ADAL" clId="{724DF2C5-F462-475E-9F15-5A8DA5189FC4}" dt="2023-10-10T14:16:13.639" v="3632" actId="313"/>
        <pc:sldMkLst>
          <pc:docMk/>
          <pc:sldMk cId="3464296752" sldId="891"/>
        </pc:sldMkLst>
      </pc:sldChg>
      <pc:sldChg chg="addSp delSp modSp mod">
        <pc:chgData name="paul meaney" userId="8f3b41ac-413d-46e0-bc97-8181c95bcdc2" providerId="ADAL" clId="{724DF2C5-F462-475E-9F15-5A8DA5189FC4}" dt="2023-10-12T09:51:44.114" v="14856" actId="6549"/>
        <pc:sldMkLst>
          <pc:docMk/>
          <pc:sldMk cId="1997674683" sldId="892"/>
        </pc:sldMkLst>
      </pc:sldChg>
      <pc:sldChg chg="add del">
        <pc:chgData name="paul meaney" userId="8f3b41ac-413d-46e0-bc97-8181c95bcdc2" providerId="ADAL" clId="{724DF2C5-F462-475E-9F15-5A8DA5189FC4}" dt="2023-10-10T14:41:56.513" v="4668" actId="47"/>
        <pc:sldMkLst>
          <pc:docMk/>
          <pc:sldMk cId="1871808046" sldId="894"/>
        </pc:sldMkLst>
      </pc:sldChg>
      <pc:sldChg chg="modSp">
        <pc:chgData name="paul meaney" userId="8f3b41ac-413d-46e0-bc97-8181c95bcdc2" providerId="ADAL" clId="{724DF2C5-F462-475E-9F15-5A8DA5189FC4}" dt="2023-10-10T14:42:15.913" v="4688" actId="20577"/>
        <pc:sldMkLst>
          <pc:docMk/>
          <pc:sldMk cId="18092098" sldId="895"/>
        </pc:sldMkLst>
      </pc:sldChg>
      <pc:sldChg chg="addSp delSp modSp mod">
        <pc:chgData name="paul meaney" userId="8f3b41ac-413d-46e0-bc97-8181c95bcdc2" providerId="ADAL" clId="{724DF2C5-F462-475E-9F15-5A8DA5189FC4}" dt="2023-10-13T09:46:53.069" v="17540" actId="1076"/>
        <pc:sldMkLst>
          <pc:docMk/>
          <pc:sldMk cId="575436559" sldId="896"/>
        </pc:sldMkLst>
      </pc:sldChg>
      <pc:sldChg chg="modSp">
        <pc:chgData name="paul meaney" userId="8f3b41ac-413d-46e0-bc97-8181c95bcdc2" providerId="ADAL" clId="{724DF2C5-F462-475E-9F15-5A8DA5189FC4}" dt="2023-10-10T14:59:01.451" v="5531" actId="2711"/>
        <pc:sldMkLst>
          <pc:docMk/>
          <pc:sldMk cId="3262722428" sldId="899"/>
        </pc:sldMkLst>
      </pc:sldChg>
      <pc:sldChg chg="modSp mod">
        <pc:chgData name="paul meaney" userId="8f3b41ac-413d-46e0-bc97-8181c95bcdc2" providerId="ADAL" clId="{724DF2C5-F462-475E-9F15-5A8DA5189FC4}" dt="2023-10-16T14:33:36.001" v="18758" actId="20577"/>
        <pc:sldMkLst>
          <pc:docMk/>
          <pc:sldMk cId="840791111" sldId="900"/>
        </pc:sldMkLst>
      </pc:sldChg>
      <pc:sldChg chg="modSp">
        <pc:chgData name="paul meaney" userId="8f3b41ac-413d-46e0-bc97-8181c95bcdc2" providerId="ADAL" clId="{724DF2C5-F462-475E-9F15-5A8DA5189FC4}" dt="2023-10-13T09:48:42.978" v="17643" actId="20577"/>
        <pc:sldMkLst>
          <pc:docMk/>
          <pc:sldMk cId="3544113439" sldId="902"/>
        </pc:sldMkLst>
      </pc:sldChg>
      <pc:sldChg chg="addSp delSp modSp mod">
        <pc:chgData name="paul meaney" userId="8f3b41ac-413d-46e0-bc97-8181c95bcdc2" providerId="ADAL" clId="{724DF2C5-F462-475E-9F15-5A8DA5189FC4}" dt="2023-10-19T09:20:45.199" v="18767" actId="1076"/>
        <pc:sldMkLst>
          <pc:docMk/>
          <pc:sldMk cId="1027945239" sldId="903"/>
        </pc:sldMkLst>
      </pc:sldChg>
      <pc:sldChg chg="modSp">
        <pc:chgData name="paul meaney" userId="8f3b41ac-413d-46e0-bc97-8181c95bcdc2" providerId="ADAL" clId="{724DF2C5-F462-475E-9F15-5A8DA5189FC4}" dt="2023-10-10T10:29:39.146" v="409" actId="20577"/>
        <pc:sldMkLst>
          <pc:docMk/>
          <pc:sldMk cId="2774057611" sldId="906"/>
        </pc:sldMkLst>
      </pc:sldChg>
      <pc:sldChg chg="modSp">
        <pc:chgData name="paul meaney" userId="8f3b41ac-413d-46e0-bc97-8181c95bcdc2" providerId="ADAL" clId="{724DF2C5-F462-475E-9F15-5A8DA5189FC4}" dt="2023-10-10T15:22:39.162" v="6663" actId="20577"/>
        <pc:sldMkLst>
          <pc:docMk/>
          <pc:sldMk cId="1193964665" sldId="909"/>
        </pc:sldMkLst>
      </pc:sldChg>
      <pc:sldChg chg="modSp mod">
        <pc:chgData name="paul meaney" userId="8f3b41ac-413d-46e0-bc97-8181c95bcdc2" providerId="ADAL" clId="{724DF2C5-F462-475E-9F15-5A8DA5189FC4}" dt="2023-10-10T15:24:53.395" v="6700" actId="20577"/>
        <pc:sldMkLst>
          <pc:docMk/>
          <pc:sldMk cId="2933792069" sldId="910"/>
        </pc:sldMkLst>
      </pc:sldChg>
      <pc:sldChg chg="modSp">
        <pc:chgData name="paul meaney" userId="8f3b41ac-413d-46e0-bc97-8181c95bcdc2" providerId="ADAL" clId="{724DF2C5-F462-475E-9F15-5A8DA5189FC4}" dt="2023-10-11T13:26:21.890" v="10615" actId="114"/>
        <pc:sldMkLst>
          <pc:docMk/>
          <pc:sldMk cId="2013968731" sldId="917"/>
        </pc:sldMkLst>
      </pc:sldChg>
      <pc:sldChg chg="modSp">
        <pc:chgData name="paul meaney" userId="8f3b41ac-413d-46e0-bc97-8181c95bcdc2" providerId="ADAL" clId="{724DF2C5-F462-475E-9F15-5A8DA5189FC4}" dt="2023-10-11T13:29:13.621" v="10748" actId="20577"/>
        <pc:sldMkLst>
          <pc:docMk/>
          <pc:sldMk cId="3651601547" sldId="921"/>
        </pc:sldMkLst>
      </pc:sldChg>
      <pc:sldChg chg="addSp delSp modSp add del mod">
        <pc:chgData name="paul meaney" userId="8f3b41ac-413d-46e0-bc97-8181c95bcdc2" providerId="ADAL" clId="{724DF2C5-F462-475E-9F15-5A8DA5189FC4}" dt="2023-10-11T15:46:52.085" v="13296" actId="14100"/>
        <pc:sldMkLst>
          <pc:docMk/>
          <pc:sldMk cId="3250966955" sldId="925"/>
        </pc:sldMkLst>
      </pc:sldChg>
      <pc:sldChg chg="addSp delSp modSp mod">
        <pc:chgData name="paul meaney" userId="8f3b41ac-413d-46e0-bc97-8181c95bcdc2" providerId="ADAL" clId="{724DF2C5-F462-475E-9F15-5A8DA5189FC4}" dt="2023-10-11T15:48:59.253" v="13326" actId="14100"/>
        <pc:sldMkLst>
          <pc:docMk/>
          <pc:sldMk cId="3719967375" sldId="928"/>
        </pc:sldMkLst>
      </pc:sldChg>
      <pc:sldChg chg="addSp delSp modSp mod">
        <pc:chgData name="paul meaney" userId="8f3b41ac-413d-46e0-bc97-8181c95bcdc2" providerId="ADAL" clId="{724DF2C5-F462-475E-9F15-5A8DA5189FC4}" dt="2023-10-11T16:02:47.575" v="14144" actId="13219"/>
        <pc:sldMkLst>
          <pc:docMk/>
          <pc:sldMk cId="912565261" sldId="932"/>
        </pc:sldMkLst>
      </pc:sldChg>
      <pc:sldChg chg="modSp">
        <pc:chgData name="paul meaney" userId="8f3b41ac-413d-46e0-bc97-8181c95bcdc2" providerId="ADAL" clId="{724DF2C5-F462-475E-9F15-5A8DA5189FC4}" dt="2023-10-10T15:22:12.836" v="6619" actId="20577"/>
        <pc:sldMkLst>
          <pc:docMk/>
          <pc:sldMk cId="3511683443" sldId="936"/>
        </pc:sldMkLst>
      </pc:sldChg>
      <pc:sldChg chg="addSp mod setBg">
        <pc:chgData name="paul meaney" userId="8f3b41ac-413d-46e0-bc97-8181c95bcdc2" providerId="ADAL" clId="{724DF2C5-F462-475E-9F15-5A8DA5189FC4}" dt="2023-10-10T15:16:28.077" v="6444" actId="26606"/>
        <pc:sldMkLst>
          <pc:docMk/>
          <pc:sldMk cId="514593137" sldId="959"/>
        </pc:sldMkLst>
      </pc:sldChg>
      <pc:sldChg chg="addSp delSp modSp mod">
        <pc:chgData name="paul meaney" userId="8f3b41ac-413d-46e0-bc97-8181c95bcdc2" providerId="ADAL" clId="{724DF2C5-F462-475E-9F15-5A8DA5189FC4}" dt="2023-10-19T09:21:03.993" v="18770" actId="1076"/>
        <pc:sldMkLst>
          <pc:docMk/>
          <pc:sldMk cId="4146503752" sldId="1007"/>
        </pc:sldMkLst>
      </pc:sldChg>
      <pc:sldChg chg="addSp delSp modSp add del mod">
        <pc:chgData name="paul meaney" userId="8f3b41ac-413d-46e0-bc97-8181c95bcdc2" providerId="ADAL" clId="{724DF2C5-F462-475E-9F15-5A8DA5189FC4}" dt="2023-10-19T09:21:16.853" v="18773" actId="1076"/>
        <pc:sldMkLst>
          <pc:docMk/>
          <pc:sldMk cId="2004233001" sldId="1008"/>
        </pc:sldMkLst>
      </pc:sldChg>
      <pc:sldChg chg="modSp">
        <pc:chgData name="paul meaney" userId="8f3b41ac-413d-46e0-bc97-8181c95bcdc2" providerId="ADAL" clId="{724DF2C5-F462-475E-9F15-5A8DA5189FC4}" dt="2023-10-11T15:43:57.505" v="13203" actId="114"/>
        <pc:sldMkLst>
          <pc:docMk/>
          <pc:sldMk cId="3541637254" sldId="1010"/>
        </pc:sldMkLst>
      </pc:sldChg>
      <pc:sldChg chg="modSp del mod">
        <pc:chgData name="paul meaney" userId="8f3b41ac-413d-46e0-bc97-8181c95bcdc2" providerId="ADAL" clId="{724DF2C5-F462-475E-9F15-5A8DA5189FC4}" dt="2023-10-11T15:44:06.432" v="13205" actId="47"/>
        <pc:sldMkLst>
          <pc:docMk/>
          <pc:sldMk cId="3258823378" sldId="1011"/>
        </pc:sldMkLst>
      </pc:sldChg>
      <pc:sldChg chg="modSp">
        <pc:chgData name="paul meaney" userId="8f3b41ac-413d-46e0-bc97-8181c95bcdc2" providerId="ADAL" clId="{724DF2C5-F462-475E-9F15-5A8DA5189FC4}" dt="2023-10-11T15:48:39.465" v="13323" actId="114"/>
        <pc:sldMkLst>
          <pc:docMk/>
          <pc:sldMk cId="671712366" sldId="1013"/>
        </pc:sldMkLst>
      </pc:sldChg>
      <pc:sldChg chg="modSp">
        <pc:chgData name="paul meaney" userId="8f3b41ac-413d-46e0-bc97-8181c95bcdc2" providerId="ADAL" clId="{724DF2C5-F462-475E-9F15-5A8DA5189FC4}" dt="2023-10-10T16:15:29.892" v="9133" actId="20577"/>
        <pc:sldMkLst>
          <pc:docMk/>
          <pc:sldMk cId="1108659285" sldId="1015"/>
        </pc:sldMkLst>
      </pc:sldChg>
      <pc:sldChg chg="modSp">
        <pc:chgData name="paul meaney" userId="8f3b41ac-413d-46e0-bc97-8181c95bcdc2" providerId="ADAL" clId="{724DF2C5-F462-475E-9F15-5A8DA5189FC4}" dt="2023-10-11T15:50:48.031" v="13405" actId="20577"/>
        <pc:sldMkLst>
          <pc:docMk/>
          <pc:sldMk cId="4156074409" sldId="1016"/>
        </pc:sldMkLst>
      </pc:sldChg>
      <pc:sldChg chg="modSp add mod">
        <pc:chgData name="paul meaney" userId="8f3b41ac-413d-46e0-bc97-8181c95bcdc2" providerId="ADAL" clId="{724DF2C5-F462-475E-9F15-5A8DA5189FC4}" dt="2023-10-13T15:51:20.001" v="18580" actId="20577"/>
        <pc:sldMkLst>
          <pc:docMk/>
          <pc:sldMk cId="664531025" sldId="1019"/>
        </pc:sldMkLst>
      </pc:sldChg>
      <pc:sldChg chg="modSp del mod">
        <pc:chgData name="paul meaney" userId="8f3b41ac-413d-46e0-bc97-8181c95bcdc2" providerId="ADAL" clId="{724DF2C5-F462-475E-9F15-5A8DA5189FC4}" dt="2023-10-10T16:16:25.775" v="9189" actId="2696"/>
        <pc:sldMkLst>
          <pc:docMk/>
          <pc:sldMk cId="946790155" sldId="1019"/>
        </pc:sldMkLst>
      </pc:sldChg>
      <pc:sldChg chg="modSp mod">
        <pc:chgData name="paul meaney" userId="8f3b41ac-413d-46e0-bc97-8181c95bcdc2" providerId="ADAL" clId="{724DF2C5-F462-475E-9F15-5A8DA5189FC4}" dt="2023-10-13T09:33:11.516" v="17089" actId="20577"/>
        <pc:sldMkLst>
          <pc:docMk/>
          <pc:sldMk cId="1199907434" sldId="1022"/>
        </pc:sldMkLst>
      </pc:sldChg>
      <pc:sldChg chg="addSp modSp add mod">
        <pc:chgData name="paul meaney" userId="8f3b41ac-413d-46e0-bc97-8181c95bcdc2" providerId="ADAL" clId="{724DF2C5-F462-475E-9F15-5A8DA5189FC4}" dt="2023-10-13T15:53:28.259" v="18627" actId="20577"/>
        <pc:sldMkLst>
          <pc:docMk/>
          <pc:sldMk cId="140712578" sldId="1056"/>
        </pc:sldMkLst>
      </pc:sldChg>
      <pc:sldChg chg="addSp modSp mod">
        <pc:chgData name="paul meaney" userId="8f3b41ac-413d-46e0-bc97-8181c95bcdc2" providerId="ADAL" clId="{724DF2C5-F462-475E-9F15-5A8DA5189FC4}" dt="2023-10-13T09:33:54.167" v="17100" actId="14100"/>
        <pc:sldMkLst>
          <pc:docMk/>
          <pc:sldMk cId="3304917594" sldId="1058"/>
        </pc:sldMkLst>
      </pc:sldChg>
      <pc:sldChg chg="addSp modSp mod">
        <pc:chgData name="paul meaney" userId="8f3b41ac-413d-46e0-bc97-8181c95bcdc2" providerId="ADAL" clId="{724DF2C5-F462-475E-9F15-5A8DA5189FC4}" dt="2023-10-13T09:34:02.402" v="17101" actId="2711"/>
        <pc:sldMkLst>
          <pc:docMk/>
          <pc:sldMk cId="2433644578" sldId="1059"/>
        </pc:sldMkLst>
      </pc:sldChg>
      <pc:sldChg chg="modSp mod">
        <pc:chgData name="paul meaney" userId="8f3b41ac-413d-46e0-bc97-8181c95bcdc2" providerId="ADAL" clId="{724DF2C5-F462-475E-9F15-5A8DA5189FC4}" dt="2023-10-11T13:05:54.958" v="9207" actId="1076"/>
        <pc:sldMkLst>
          <pc:docMk/>
          <pc:sldMk cId="2276065292" sldId="1062"/>
        </pc:sldMkLst>
      </pc:sldChg>
      <pc:sldChg chg="addSp modSp mod">
        <pc:chgData name="paul meaney" userId="8f3b41ac-413d-46e0-bc97-8181c95bcdc2" providerId="ADAL" clId="{724DF2C5-F462-475E-9F15-5A8DA5189FC4}" dt="2023-10-11T13:28:21.481" v="10705" actId="1076"/>
        <pc:sldMkLst>
          <pc:docMk/>
          <pc:sldMk cId="2496696465" sldId="1063"/>
        </pc:sldMkLst>
      </pc:sldChg>
      <pc:sldChg chg="modSp mod">
        <pc:chgData name="paul meaney" userId="8f3b41ac-413d-46e0-bc97-8181c95bcdc2" providerId="ADAL" clId="{724DF2C5-F462-475E-9F15-5A8DA5189FC4}" dt="2023-10-13T15:52:26.413" v="18620" actId="27636"/>
        <pc:sldMkLst>
          <pc:docMk/>
          <pc:sldMk cId="2345936038" sldId="1065"/>
        </pc:sldMkLst>
      </pc:sldChg>
      <pc:sldChg chg="addSp delSp modSp mod setBg">
        <pc:chgData name="paul meaney" userId="8f3b41ac-413d-46e0-bc97-8181c95bcdc2" providerId="ADAL" clId="{724DF2C5-F462-475E-9F15-5A8DA5189FC4}" dt="2023-10-13T09:42:51.201" v="17459" actId="20577"/>
        <pc:sldMkLst>
          <pc:docMk/>
          <pc:sldMk cId="730368164" sldId="1067"/>
        </pc:sldMkLst>
      </pc:sldChg>
      <pc:sldChg chg="addSp delSp modSp mod">
        <pc:chgData name="paul meaney" userId="8f3b41ac-413d-46e0-bc97-8181c95bcdc2" providerId="ADAL" clId="{724DF2C5-F462-475E-9F15-5A8DA5189FC4}" dt="2023-10-12T09:51:49.223" v="14857" actId="6549"/>
        <pc:sldMkLst>
          <pc:docMk/>
          <pc:sldMk cId="1174990619" sldId="1071"/>
        </pc:sldMkLst>
      </pc:sldChg>
      <pc:sldChg chg="addSp delSp modSp mod setBg">
        <pc:chgData name="paul meaney" userId="8f3b41ac-413d-46e0-bc97-8181c95bcdc2" providerId="ADAL" clId="{724DF2C5-F462-475E-9F15-5A8DA5189FC4}" dt="2023-10-11T15:50:09.287" v="13369" actId="114"/>
        <pc:sldMkLst>
          <pc:docMk/>
          <pc:sldMk cId="294852636" sldId="1072"/>
        </pc:sldMkLst>
      </pc:sldChg>
      <pc:sldChg chg="modSp mod">
        <pc:chgData name="paul meaney" userId="8f3b41ac-413d-46e0-bc97-8181c95bcdc2" providerId="ADAL" clId="{724DF2C5-F462-475E-9F15-5A8DA5189FC4}" dt="2023-10-13T15:51:53.672" v="18615" actId="20577"/>
        <pc:sldMkLst>
          <pc:docMk/>
          <pc:sldMk cId="566175144" sldId="1073"/>
        </pc:sldMkLst>
      </pc:sldChg>
      <pc:sldChg chg="addSp delSp modSp mod setBg">
        <pc:chgData name="paul meaney" userId="8f3b41ac-413d-46e0-bc97-8181c95bcdc2" providerId="ADAL" clId="{724DF2C5-F462-475E-9F15-5A8DA5189FC4}" dt="2023-10-10T15:04:53.289" v="5567" actId="313"/>
        <pc:sldMkLst>
          <pc:docMk/>
          <pc:sldMk cId="598760421" sldId="1074"/>
        </pc:sldMkLst>
      </pc:sldChg>
      <pc:sldChg chg="addSp delSp modSp new mod">
        <pc:chgData name="paul meaney" userId="8f3b41ac-413d-46e0-bc97-8181c95bcdc2" providerId="ADAL" clId="{724DF2C5-F462-475E-9F15-5A8DA5189FC4}" dt="2023-10-10T14:13:29.467" v="3532" actId="1076"/>
        <pc:sldMkLst>
          <pc:docMk/>
          <pc:sldMk cId="3440605663" sldId="1075"/>
        </pc:sldMkLst>
      </pc:sldChg>
      <pc:sldChg chg="addSp delSp modSp new mod setBg">
        <pc:chgData name="paul meaney" userId="8f3b41ac-413d-46e0-bc97-8181c95bcdc2" providerId="ADAL" clId="{724DF2C5-F462-475E-9F15-5A8DA5189FC4}" dt="2023-10-13T09:32:59.412" v="17075" actId="114"/>
        <pc:sldMkLst>
          <pc:docMk/>
          <pc:sldMk cId="2343596395" sldId="1076"/>
        </pc:sldMkLst>
      </pc:sldChg>
      <pc:sldChg chg="modSp new del mod">
        <pc:chgData name="paul meaney" userId="8f3b41ac-413d-46e0-bc97-8181c95bcdc2" providerId="ADAL" clId="{724DF2C5-F462-475E-9F15-5A8DA5189FC4}" dt="2023-10-13T15:54:59.315" v="18642" actId="47"/>
        <pc:sldMkLst>
          <pc:docMk/>
          <pc:sldMk cId="3100343751" sldId="1077"/>
        </pc:sldMkLst>
      </pc:sldChg>
      <pc:sldChg chg="modSp new del mod">
        <pc:chgData name="paul meaney" userId="8f3b41ac-413d-46e0-bc97-8181c95bcdc2" providerId="ADAL" clId="{724DF2C5-F462-475E-9F15-5A8DA5189FC4}" dt="2023-10-13T15:56:02.734" v="18661" actId="47"/>
        <pc:sldMkLst>
          <pc:docMk/>
          <pc:sldMk cId="3695174301" sldId="1078"/>
        </pc:sldMkLst>
      </pc:sldChg>
      <pc:sldChg chg="addSp delSp modSp new del mod">
        <pc:chgData name="paul meaney" userId="8f3b41ac-413d-46e0-bc97-8181c95bcdc2" providerId="ADAL" clId="{724DF2C5-F462-475E-9F15-5A8DA5189FC4}" dt="2023-10-13T09:31:05.212" v="17026" actId="47"/>
        <pc:sldMkLst>
          <pc:docMk/>
          <pc:sldMk cId="357047176" sldId="1079"/>
        </pc:sldMkLst>
      </pc:sldChg>
      <pc:sldChg chg="modSp new del mod">
        <pc:chgData name="paul meaney" userId="8f3b41ac-413d-46e0-bc97-8181c95bcdc2" providerId="ADAL" clId="{724DF2C5-F462-475E-9F15-5A8DA5189FC4}" dt="2023-10-10T16:08:29.241" v="8865" actId="47"/>
        <pc:sldMkLst>
          <pc:docMk/>
          <pc:sldMk cId="2971962937" sldId="1080"/>
        </pc:sldMkLst>
      </pc:sldChg>
      <pc:sldChg chg="modSp new del mod">
        <pc:chgData name="paul meaney" userId="8f3b41ac-413d-46e0-bc97-8181c95bcdc2" providerId="ADAL" clId="{724DF2C5-F462-475E-9F15-5A8DA5189FC4}" dt="2023-10-11T16:01:44.591" v="14133" actId="47"/>
        <pc:sldMkLst>
          <pc:docMk/>
          <pc:sldMk cId="3140596698" sldId="1081"/>
        </pc:sldMkLst>
      </pc:sldChg>
      <pc:sldChg chg="add del">
        <pc:chgData name="paul meaney" userId="8f3b41ac-413d-46e0-bc97-8181c95bcdc2" providerId="ADAL" clId="{724DF2C5-F462-475E-9F15-5A8DA5189FC4}" dt="2023-10-10T16:04:25.838" v="8827" actId="47"/>
        <pc:sldMkLst>
          <pc:docMk/>
          <pc:sldMk cId="463324280" sldId="1082"/>
        </pc:sldMkLst>
      </pc:sldChg>
      <pc:sldChg chg="modSp new del mod">
        <pc:chgData name="paul meaney" userId="8f3b41ac-413d-46e0-bc97-8181c95bcdc2" providerId="ADAL" clId="{724DF2C5-F462-475E-9F15-5A8DA5189FC4}" dt="2023-10-10T11:36:05.787" v="1014" actId="2696"/>
        <pc:sldMkLst>
          <pc:docMk/>
          <pc:sldMk cId="3534453539" sldId="1082"/>
        </pc:sldMkLst>
      </pc:sldChg>
      <pc:sldChg chg="addSp delSp modSp new mod setBg modClrScheme chgLayout">
        <pc:chgData name="paul meaney" userId="8f3b41ac-413d-46e0-bc97-8181c95bcdc2" providerId="ADAL" clId="{724DF2C5-F462-475E-9F15-5A8DA5189FC4}" dt="2023-10-11T14:51:48.110" v="11040" actId="26606"/>
        <pc:sldMkLst>
          <pc:docMk/>
          <pc:sldMk cId="2022811433" sldId="1083"/>
        </pc:sldMkLst>
      </pc:sldChg>
      <pc:sldChg chg="modSp new del mod">
        <pc:chgData name="paul meaney" userId="8f3b41ac-413d-46e0-bc97-8181c95bcdc2" providerId="ADAL" clId="{724DF2C5-F462-475E-9F15-5A8DA5189FC4}" dt="2023-10-11T14:56:51.494" v="11156" actId="47"/>
        <pc:sldMkLst>
          <pc:docMk/>
          <pc:sldMk cId="741027208" sldId="1084"/>
        </pc:sldMkLst>
      </pc:sldChg>
      <pc:sldChg chg="addSp delSp modSp new mod setBg">
        <pc:chgData name="paul meaney" userId="8f3b41ac-413d-46e0-bc97-8181c95bcdc2" providerId="ADAL" clId="{724DF2C5-F462-475E-9F15-5A8DA5189FC4}" dt="2023-10-11T15:07:49.366" v="11773" actId="114"/>
        <pc:sldMkLst>
          <pc:docMk/>
          <pc:sldMk cId="1951444026" sldId="1085"/>
        </pc:sldMkLst>
      </pc:sldChg>
      <pc:sldChg chg="addSp delSp modSp new mod ord">
        <pc:chgData name="paul meaney" userId="8f3b41ac-413d-46e0-bc97-8181c95bcdc2" providerId="ADAL" clId="{724DF2C5-F462-475E-9F15-5A8DA5189FC4}" dt="2023-10-13T15:54:13.184" v="18630" actId="255"/>
        <pc:sldMkLst>
          <pc:docMk/>
          <pc:sldMk cId="500313926" sldId="1086"/>
        </pc:sldMkLst>
      </pc:sldChg>
      <pc:sldChg chg="addSp delSp modSp new mod setBg">
        <pc:chgData name="paul meaney" userId="8f3b41ac-413d-46e0-bc97-8181c95bcdc2" providerId="ADAL" clId="{724DF2C5-F462-475E-9F15-5A8DA5189FC4}" dt="2023-10-13T09:43:05.099" v="17461" actId="114"/>
        <pc:sldMkLst>
          <pc:docMk/>
          <pc:sldMk cId="456917952" sldId="1087"/>
        </pc:sldMkLst>
      </pc:sldChg>
      <pc:sldChg chg="addSp delSp modSp new mod">
        <pc:chgData name="paul meaney" userId="8f3b41ac-413d-46e0-bc97-8181c95bcdc2" providerId="ADAL" clId="{724DF2C5-F462-475E-9F15-5A8DA5189FC4}" dt="2023-10-12T09:50:31.152" v="14787" actId="20577"/>
        <pc:sldMkLst>
          <pc:docMk/>
          <pc:sldMk cId="3073083275" sldId="1088"/>
        </pc:sldMkLst>
      </pc:sldChg>
      <pc:sldChg chg="addSp delSp modSp new mod setBg">
        <pc:chgData name="paul meaney" userId="8f3b41ac-413d-46e0-bc97-8181c95bcdc2" providerId="ADAL" clId="{724DF2C5-F462-475E-9F15-5A8DA5189FC4}" dt="2023-10-13T09:44:50.743" v="17470" actId="113"/>
        <pc:sldMkLst>
          <pc:docMk/>
          <pc:sldMk cId="1444599588" sldId="1089"/>
        </pc:sldMkLst>
      </pc:sldChg>
      <pc:sldChg chg="modSp add del mod ord">
        <pc:chgData name="paul meaney" userId="8f3b41ac-413d-46e0-bc97-8181c95bcdc2" providerId="ADAL" clId="{724DF2C5-F462-475E-9F15-5A8DA5189FC4}" dt="2023-10-10T13:56:01.486" v="2506" actId="47"/>
        <pc:sldMkLst>
          <pc:docMk/>
          <pc:sldMk cId="486446291" sldId="1090"/>
        </pc:sldMkLst>
      </pc:sldChg>
      <pc:sldChg chg="modSp new add del mod ord">
        <pc:chgData name="paul meaney" userId="8f3b41ac-413d-46e0-bc97-8181c95bcdc2" providerId="ADAL" clId="{724DF2C5-F462-475E-9F15-5A8DA5189FC4}" dt="2023-10-10T14:07:18.664" v="3264" actId="47"/>
        <pc:sldMkLst>
          <pc:docMk/>
          <pc:sldMk cId="3767544913" sldId="1091"/>
        </pc:sldMkLst>
      </pc:sldChg>
      <pc:sldChg chg="addSp delSp modSp new mod">
        <pc:chgData name="paul meaney" userId="8f3b41ac-413d-46e0-bc97-8181c95bcdc2" providerId="ADAL" clId="{724DF2C5-F462-475E-9F15-5A8DA5189FC4}" dt="2023-10-10T14:07:57.807" v="3271" actId="1582"/>
        <pc:sldMkLst>
          <pc:docMk/>
          <pc:sldMk cId="1559292982" sldId="1092"/>
        </pc:sldMkLst>
      </pc:sldChg>
      <pc:sldChg chg="addSp delSp modSp new mod setBg">
        <pc:chgData name="paul meaney" userId="8f3b41ac-413d-46e0-bc97-8181c95bcdc2" providerId="ADAL" clId="{724DF2C5-F462-475E-9F15-5A8DA5189FC4}" dt="2023-10-10T14:29:53.317" v="4453" actId="114"/>
        <pc:sldMkLst>
          <pc:docMk/>
          <pc:sldMk cId="3212922682" sldId="1093"/>
        </pc:sldMkLst>
      </pc:sldChg>
      <pc:sldChg chg="addSp delSp modSp new mod">
        <pc:chgData name="paul meaney" userId="8f3b41ac-413d-46e0-bc97-8181c95bcdc2" providerId="ADAL" clId="{724DF2C5-F462-475E-9F15-5A8DA5189FC4}" dt="2023-10-10T14:41:39.019" v="4666" actId="14100"/>
        <pc:sldMkLst>
          <pc:docMk/>
          <pc:sldMk cId="2397719402" sldId="1094"/>
        </pc:sldMkLst>
      </pc:sldChg>
      <pc:sldChg chg="addSp delSp modSp new mod">
        <pc:chgData name="paul meaney" userId="8f3b41ac-413d-46e0-bc97-8181c95bcdc2" providerId="ADAL" clId="{724DF2C5-F462-475E-9F15-5A8DA5189FC4}" dt="2023-10-10T14:46:51.073" v="4913"/>
        <pc:sldMkLst>
          <pc:docMk/>
          <pc:sldMk cId="419310994" sldId="1095"/>
        </pc:sldMkLst>
      </pc:sldChg>
      <pc:sldChg chg="new del">
        <pc:chgData name="paul meaney" userId="8f3b41ac-413d-46e0-bc97-8181c95bcdc2" providerId="ADAL" clId="{724DF2C5-F462-475E-9F15-5A8DA5189FC4}" dt="2023-10-10T15:20:38.453" v="6534" actId="47"/>
        <pc:sldMkLst>
          <pc:docMk/>
          <pc:sldMk cId="3959459361" sldId="1096"/>
        </pc:sldMkLst>
      </pc:sldChg>
      <pc:sldChg chg="modSp add mod">
        <pc:chgData name="paul meaney" userId="8f3b41ac-413d-46e0-bc97-8181c95bcdc2" providerId="ADAL" clId="{724DF2C5-F462-475E-9F15-5A8DA5189FC4}" dt="2023-10-10T15:16:19.575" v="6443" actId="14734"/>
        <pc:sldMkLst>
          <pc:docMk/>
          <pc:sldMk cId="361326302" sldId="1097"/>
        </pc:sldMkLst>
      </pc:sldChg>
      <pc:sldChg chg="addSp delSp modSp new mod setBg">
        <pc:chgData name="paul meaney" userId="8f3b41ac-413d-46e0-bc97-8181c95bcdc2" providerId="ADAL" clId="{724DF2C5-F462-475E-9F15-5A8DA5189FC4}" dt="2023-10-10T15:07:30.701" v="5985" actId="20577"/>
        <pc:sldMkLst>
          <pc:docMk/>
          <pc:sldMk cId="2610710986" sldId="1098"/>
        </pc:sldMkLst>
      </pc:sldChg>
      <pc:sldChg chg="addSp delSp modSp new mod setBg">
        <pc:chgData name="paul meaney" userId="8f3b41ac-413d-46e0-bc97-8181c95bcdc2" providerId="ADAL" clId="{724DF2C5-F462-475E-9F15-5A8DA5189FC4}" dt="2023-10-13T09:43:32.681" v="17463" actId="114"/>
        <pc:sldMkLst>
          <pc:docMk/>
          <pc:sldMk cId="4114639644" sldId="1099"/>
        </pc:sldMkLst>
      </pc:sldChg>
      <pc:sldChg chg="modSp add ord">
        <pc:chgData name="paul meaney" userId="8f3b41ac-413d-46e0-bc97-8181c95bcdc2" providerId="ADAL" clId="{724DF2C5-F462-475E-9F15-5A8DA5189FC4}" dt="2023-10-10T15:16:59.941" v="6474" actId="20577"/>
        <pc:sldMkLst>
          <pc:docMk/>
          <pc:sldMk cId="2291031934" sldId="1100"/>
        </pc:sldMkLst>
      </pc:sldChg>
      <pc:sldChg chg="addSp delSp modSp new mod">
        <pc:chgData name="paul meaney" userId="8f3b41ac-413d-46e0-bc97-8181c95bcdc2" providerId="ADAL" clId="{724DF2C5-F462-475E-9F15-5A8DA5189FC4}" dt="2023-10-13T08:56:20.028" v="14935" actId="20577"/>
        <pc:sldMkLst>
          <pc:docMk/>
          <pc:sldMk cId="796514071" sldId="1101"/>
        </pc:sldMkLst>
      </pc:sldChg>
      <pc:sldChg chg="addSp delSp modSp new mod setBg">
        <pc:chgData name="paul meaney" userId="8f3b41ac-413d-46e0-bc97-8181c95bcdc2" providerId="ADAL" clId="{724DF2C5-F462-475E-9F15-5A8DA5189FC4}" dt="2023-10-11T14:50:29.414" v="10881" actId="20577"/>
        <pc:sldMkLst>
          <pc:docMk/>
          <pc:sldMk cId="690984150" sldId="1102"/>
        </pc:sldMkLst>
      </pc:sldChg>
      <pc:sldChg chg="delSp modSp add mod ord">
        <pc:chgData name="paul meaney" userId="8f3b41ac-413d-46e0-bc97-8181c95bcdc2" providerId="ADAL" clId="{724DF2C5-F462-475E-9F15-5A8DA5189FC4}" dt="2023-10-10T15:49:12.263" v="7668" actId="20577"/>
        <pc:sldMkLst>
          <pc:docMk/>
          <pc:sldMk cId="201281386" sldId="1103"/>
        </pc:sldMkLst>
      </pc:sldChg>
      <pc:sldChg chg="addSp delSp modSp new mod setBg">
        <pc:chgData name="paul meaney" userId="8f3b41ac-413d-46e0-bc97-8181c95bcdc2" providerId="ADAL" clId="{724DF2C5-F462-475E-9F15-5A8DA5189FC4}" dt="2023-10-10T15:52:33.229" v="8089" actId="20577"/>
        <pc:sldMkLst>
          <pc:docMk/>
          <pc:sldMk cId="2105716573" sldId="1104"/>
        </pc:sldMkLst>
      </pc:sldChg>
      <pc:sldChg chg="addSp delSp modSp new mod setBg">
        <pc:chgData name="paul meaney" userId="8f3b41ac-413d-46e0-bc97-8181c95bcdc2" providerId="ADAL" clId="{724DF2C5-F462-475E-9F15-5A8DA5189FC4}" dt="2023-10-11T14:50:42.903" v="10883" actId="114"/>
        <pc:sldMkLst>
          <pc:docMk/>
          <pc:sldMk cId="203798625" sldId="1105"/>
        </pc:sldMkLst>
      </pc:sldChg>
      <pc:sldChg chg="modSp add mod setBg">
        <pc:chgData name="paul meaney" userId="8f3b41ac-413d-46e0-bc97-8181c95bcdc2" providerId="ADAL" clId="{724DF2C5-F462-475E-9F15-5A8DA5189FC4}" dt="2023-10-10T16:04:22.604" v="8826" actId="20577"/>
        <pc:sldMkLst>
          <pc:docMk/>
          <pc:sldMk cId="1503808542" sldId="1106"/>
        </pc:sldMkLst>
      </pc:sldChg>
      <pc:sldChg chg="modSp add mod">
        <pc:chgData name="paul meaney" userId="8f3b41ac-413d-46e0-bc97-8181c95bcdc2" providerId="ADAL" clId="{724DF2C5-F462-475E-9F15-5A8DA5189FC4}" dt="2023-10-13T09:49:58.433" v="17656" actId="20577"/>
        <pc:sldMkLst>
          <pc:docMk/>
          <pc:sldMk cId="849283461" sldId="1107"/>
        </pc:sldMkLst>
      </pc:sldChg>
      <pc:sldChg chg="add">
        <pc:chgData name="paul meaney" userId="8f3b41ac-413d-46e0-bc97-8181c95bcdc2" providerId="ADAL" clId="{724DF2C5-F462-475E-9F15-5A8DA5189FC4}" dt="2023-10-10T16:15:22.885" v="9105" actId="2890"/>
        <pc:sldMkLst>
          <pc:docMk/>
          <pc:sldMk cId="3610366444" sldId="1108"/>
        </pc:sldMkLst>
      </pc:sldChg>
      <pc:sldChg chg="addSp delSp modSp new mod setBg">
        <pc:chgData name="paul meaney" userId="8f3b41ac-413d-46e0-bc97-8181c95bcdc2" providerId="ADAL" clId="{724DF2C5-F462-475E-9F15-5A8DA5189FC4}" dt="2023-10-11T16:12:04.634" v="14785" actId="2711"/>
        <pc:sldMkLst>
          <pc:docMk/>
          <pc:sldMk cId="1456477085" sldId="1109"/>
        </pc:sldMkLst>
      </pc:sldChg>
      <pc:sldChg chg="add setBg">
        <pc:chgData name="paul meaney" userId="8f3b41ac-413d-46e0-bc97-8181c95bcdc2" providerId="ADAL" clId="{724DF2C5-F462-475E-9F15-5A8DA5189FC4}" dt="2023-10-11T14:56:47.647" v="11155"/>
        <pc:sldMkLst>
          <pc:docMk/>
          <pc:sldMk cId="30372237" sldId="1110"/>
        </pc:sldMkLst>
      </pc:sldChg>
      <pc:sldChg chg="addSp delSp modSp new del mod setBg modClrScheme chgLayout">
        <pc:chgData name="paul meaney" userId="8f3b41ac-413d-46e0-bc97-8181c95bcdc2" providerId="ADAL" clId="{724DF2C5-F462-475E-9F15-5A8DA5189FC4}" dt="2023-10-11T14:56:44.520" v="11154" actId="2696"/>
        <pc:sldMkLst>
          <pc:docMk/>
          <pc:sldMk cId="159191471" sldId="1110"/>
        </pc:sldMkLst>
      </pc:sldChg>
      <pc:sldChg chg="add">
        <pc:chgData name="paul meaney" userId="8f3b41ac-413d-46e0-bc97-8181c95bcdc2" providerId="ADAL" clId="{724DF2C5-F462-475E-9F15-5A8DA5189FC4}" dt="2023-10-11T14:56:47.647" v="11155"/>
        <pc:sldMkLst>
          <pc:docMk/>
          <pc:sldMk cId="3126734941" sldId="1111"/>
        </pc:sldMkLst>
      </pc:sldChg>
      <pc:sldChg chg="addSp delSp modSp new del mod ord">
        <pc:chgData name="paul meaney" userId="8f3b41ac-413d-46e0-bc97-8181c95bcdc2" providerId="ADAL" clId="{724DF2C5-F462-475E-9F15-5A8DA5189FC4}" dt="2023-10-11T14:56:44.520" v="11154" actId="2696"/>
        <pc:sldMkLst>
          <pc:docMk/>
          <pc:sldMk cId="3481817954" sldId="1111"/>
        </pc:sldMkLst>
      </pc:sldChg>
      <pc:sldChg chg="addSp delSp modSp new del mod setBg">
        <pc:chgData name="paul meaney" userId="8f3b41ac-413d-46e0-bc97-8181c95bcdc2" providerId="ADAL" clId="{724DF2C5-F462-475E-9F15-5A8DA5189FC4}" dt="2023-10-11T14:56:44.520" v="11154" actId="2696"/>
        <pc:sldMkLst>
          <pc:docMk/>
          <pc:sldMk cId="1236688153" sldId="1112"/>
        </pc:sldMkLst>
      </pc:sldChg>
      <pc:sldChg chg="add setBg">
        <pc:chgData name="paul meaney" userId="8f3b41ac-413d-46e0-bc97-8181c95bcdc2" providerId="ADAL" clId="{724DF2C5-F462-475E-9F15-5A8DA5189FC4}" dt="2023-10-11T14:56:47.647" v="11155"/>
        <pc:sldMkLst>
          <pc:docMk/>
          <pc:sldMk cId="3087879335" sldId="1112"/>
        </pc:sldMkLst>
      </pc:sldChg>
      <pc:sldChg chg="addSp delSp modSp add mod ord setBg">
        <pc:chgData name="paul meaney" userId="8f3b41ac-413d-46e0-bc97-8181c95bcdc2" providerId="ADAL" clId="{724DF2C5-F462-475E-9F15-5A8DA5189FC4}" dt="2023-10-11T15:20:01.082" v="12397" actId="2711"/>
        <pc:sldMkLst>
          <pc:docMk/>
          <pc:sldMk cId="398562906" sldId="1113"/>
        </pc:sldMkLst>
      </pc:sldChg>
      <pc:sldChg chg="modSp new del mod ord">
        <pc:chgData name="paul meaney" userId="8f3b41ac-413d-46e0-bc97-8181c95bcdc2" providerId="ADAL" clId="{724DF2C5-F462-475E-9F15-5A8DA5189FC4}" dt="2023-10-11T14:56:26.724" v="11153" actId="47"/>
        <pc:sldMkLst>
          <pc:docMk/>
          <pc:sldMk cId="1982443455" sldId="1113"/>
        </pc:sldMkLst>
      </pc:sldChg>
      <pc:sldChg chg="addSp modSp add mod">
        <pc:chgData name="paul meaney" userId="8f3b41ac-413d-46e0-bc97-8181c95bcdc2" providerId="ADAL" clId="{724DF2C5-F462-475E-9F15-5A8DA5189FC4}" dt="2023-10-11T15:20:27.689" v="12440" actId="20577"/>
        <pc:sldMkLst>
          <pc:docMk/>
          <pc:sldMk cId="3995778493" sldId="1114"/>
        </pc:sldMkLst>
      </pc:sldChg>
      <pc:sldChg chg="addSp delSp modSp new mod setBg">
        <pc:chgData name="paul meaney" userId="8f3b41ac-413d-46e0-bc97-8181c95bcdc2" providerId="ADAL" clId="{724DF2C5-F462-475E-9F15-5A8DA5189FC4}" dt="2023-10-11T15:18:49.597" v="12381" actId="113"/>
        <pc:sldMkLst>
          <pc:docMk/>
          <pc:sldMk cId="1568445480" sldId="1115"/>
        </pc:sldMkLst>
      </pc:sldChg>
      <pc:sldChg chg="addSp delSp modSp new mod">
        <pc:chgData name="paul meaney" userId="8f3b41ac-413d-46e0-bc97-8181c95bcdc2" providerId="ADAL" clId="{724DF2C5-F462-475E-9F15-5A8DA5189FC4}" dt="2023-10-13T15:54:00.364" v="18628" actId="255"/>
        <pc:sldMkLst>
          <pc:docMk/>
          <pc:sldMk cId="513619113" sldId="1116"/>
        </pc:sldMkLst>
      </pc:sldChg>
      <pc:sldChg chg="addSp delSp modSp add mod">
        <pc:chgData name="paul meaney" userId="8f3b41ac-413d-46e0-bc97-8181c95bcdc2" providerId="ADAL" clId="{724DF2C5-F462-475E-9F15-5A8DA5189FC4}" dt="2023-10-11T15:30:58.598" v="12832" actId="1076"/>
        <pc:sldMkLst>
          <pc:docMk/>
          <pc:sldMk cId="318424417" sldId="1117"/>
        </pc:sldMkLst>
      </pc:sldChg>
      <pc:sldChg chg="modSp add">
        <pc:chgData name="paul meaney" userId="8f3b41ac-413d-46e0-bc97-8181c95bcdc2" providerId="ADAL" clId="{724DF2C5-F462-475E-9F15-5A8DA5189FC4}" dt="2023-10-11T15:36:38.764" v="13026" actId="113"/>
        <pc:sldMkLst>
          <pc:docMk/>
          <pc:sldMk cId="3838394013" sldId="1118"/>
        </pc:sldMkLst>
      </pc:sldChg>
      <pc:sldChg chg="addSp delSp modSp add mod">
        <pc:chgData name="paul meaney" userId="8f3b41ac-413d-46e0-bc97-8181c95bcdc2" providerId="ADAL" clId="{724DF2C5-F462-475E-9F15-5A8DA5189FC4}" dt="2023-10-19T09:21:26.923" v="18776" actId="1076"/>
        <pc:sldMkLst>
          <pc:docMk/>
          <pc:sldMk cId="2361731089" sldId="1119"/>
        </pc:sldMkLst>
      </pc:sldChg>
      <pc:sldChg chg="modSp add mod setBg">
        <pc:chgData name="paul meaney" userId="8f3b41ac-413d-46e0-bc97-8181c95bcdc2" providerId="ADAL" clId="{724DF2C5-F462-475E-9F15-5A8DA5189FC4}" dt="2023-10-11T16:02:17.439" v="14137" actId="27957"/>
        <pc:sldMkLst>
          <pc:docMk/>
          <pc:sldMk cId="464927120" sldId="1120"/>
        </pc:sldMkLst>
      </pc:sldChg>
      <pc:sldChg chg="addSp delSp modSp new mod">
        <pc:chgData name="paul meaney" userId="8f3b41ac-413d-46e0-bc97-8181c95bcdc2" providerId="ADAL" clId="{724DF2C5-F462-475E-9F15-5A8DA5189FC4}" dt="2023-10-11T16:09:05.798" v="14753" actId="1076"/>
        <pc:sldMkLst>
          <pc:docMk/>
          <pc:sldMk cId="1446962325" sldId="1121"/>
        </pc:sldMkLst>
      </pc:sldChg>
      <pc:sldChg chg="addSp delSp modSp new mod">
        <pc:chgData name="paul meaney" userId="8f3b41ac-413d-46e0-bc97-8181c95bcdc2" providerId="ADAL" clId="{724DF2C5-F462-475E-9F15-5A8DA5189FC4}" dt="2023-10-13T11:53:13.393" v="18419" actId="14100"/>
        <pc:sldMkLst>
          <pc:docMk/>
          <pc:sldMk cId="2247257072" sldId="1122"/>
        </pc:sldMkLst>
      </pc:sldChg>
      <pc:sldChg chg="addSp delSp modSp new mod setBg">
        <pc:chgData name="paul meaney" userId="8f3b41ac-413d-46e0-bc97-8181c95bcdc2" providerId="ADAL" clId="{724DF2C5-F462-475E-9F15-5A8DA5189FC4}" dt="2023-10-13T15:50:34.259" v="18572" actId="20577"/>
        <pc:sldMkLst>
          <pc:docMk/>
          <pc:sldMk cId="3300311373" sldId="1123"/>
        </pc:sldMkLst>
      </pc:sldChg>
      <pc:sldChg chg="addSp delSp modSp new mod">
        <pc:chgData name="paul meaney" userId="8f3b41ac-413d-46e0-bc97-8181c95bcdc2" providerId="ADAL" clId="{724DF2C5-F462-475E-9F15-5A8DA5189FC4}" dt="2023-10-13T09:35:43.185" v="17312" actId="164"/>
        <pc:sldMkLst>
          <pc:docMk/>
          <pc:sldMk cId="3665582814" sldId="1124"/>
        </pc:sldMkLst>
      </pc:sldChg>
      <pc:sldChg chg="addSp delSp modSp add mod ord">
        <pc:chgData name="paul meaney" userId="8f3b41ac-413d-46e0-bc97-8181c95bcdc2" providerId="ADAL" clId="{724DF2C5-F462-475E-9F15-5A8DA5189FC4}" dt="2023-10-19T09:21:55.397" v="18780" actId="14100"/>
        <pc:sldMkLst>
          <pc:docMk/>
          <pc:sldMk cId="628560884" sldId="1125"/>
        </pc:sldMkLst>
      </pc:sldChg>
      <pc:sldChg chg="addSp delSp modSp add mod">
        <pc:chgData name="paul meaney" userId="8f3b41ac-413d-46e0-bc97-8181c95bcdc2" providerId="ADAL" clId="{724DF2C5-F462-475E-9F15-5A8DA5189FC4}" dt="2023-10-13T09:40:36.667" v="17416" actId="20577"/>
        <pc:sldMkLst>
          <pc:docMk/>
          <pc:sldMk cId="241372467" sldId="1126"/>
        </pc:sldMkLst>
      </pc:sldChg>
      <pc:sldChg chg="addSp delSp modSp new mod setBg">
        <pc:chgData name="paul meaney" userId="8f3b41ac-413d-46e0-bc97-8181c95bcdc2" providerId="ADAL" clId="{724DF2C5-F462-475E-9F15-5A8DA5189FC4}" dt="2023-10-13T11:09:21.373" v="17986" actId="20577"/>
        <pc:sldMkLst>
          <pc:docMk/>
          <pc:sldMk cId="298615432" sldId="1127"/>
        </pc:sldMkLst>
      </pc:sldChg>
      <pc:sldChg chg="addSp delSp modSp new mod setBg">
        <pc:chgData name="paul meaney" userId="8f3b41ac-413d-46e0-bc97-8181c95bcdc2" providerId="ADAL" clId="{724DF2C5-F462-475E-9F15-5A8DA5189FC4}" dt="2023-10-13T11:55:50.885" v="18565" actId="114"/>
        <pc:sldMkLst>
          <pc:docMk/>
          <pc:sldMk cId="1623118091" sldId="1128"/>
        </pc:sldMkLst>
      </pc:sldChg>
      <pc:sldChg chg="addSp delSp modSp new mod">
        <pc:chgData name="paul meaney" userId="8f3b41ac-413d-46e0-bc97-8181c95bcdc2" providerId="ADAL" clId="{724DF2C5-F462-475E-9F15-5A8DA5189FC4}" dt="2023-10-13T11:56:08.511" v="18566" actId="14100"/>
        <pc:sldMkLst>
          <pc:docMk/>
          <pc:sldMk cId="2140198414" sldId="1129"/>
        </pc:sldMkLst>
      </pc:sldChg>
    </pc:docChg>
  </pc:docChgLst>
  <pc:docChgLst>
    <pc:chgData name="paul meaney" userId="8f3b41ac-413d-46e0-bc97-8181c95bcdc2" providerId="ADAL" clId="{EB9AEE50-0957-4065-AC52-1F284D66DE1E}"/>
    <pc:docChg chg="custSel modSld">
      <pc:chgData name="paul meaney" userId="8f3b41ac-413d-46e0-bc97-8181c95bcdc2" providerId="ADAL" clId="{EB9AEE50-0957-4065-AC52-1F284D66DE1E}" dt="2023-10-11T14:11:55.570" v="121" actId="20577"/>
      <pc:docMkLst>
        <pc:docMk/>
      </pc:docMkLst>
      <pc:sldChg chg="modSp mod">
        <pc:chgData name="paul meaney" userId="8f3b41ac-413d-46e0-bc97-8181c95bcdc2" providerId="ADAL" clId="{EB9AEE50-0957-4065-AC52-1F284D66DE1E}" dt="2023-10-11T14:11:26.919" v="45" actId="3064"/>
        <pc:sldMkLst>
          <pc:docMk/>
          <pc:sldMk cId="4146503752" sldId="1007"/>
        </pc:sldMkLst>
      </pc:sldChg>
      <pc:sldChg chg="modSp mod">
        <pc:chgData name="paul meaney" userId="8f3b41ac-413d-46e0-bc97-8181c95bcdc2" providerId="ADAL" clId="{EB9AEE50-0957-4065-AC52-1F284D66DE1E}" dt="2023-10-11T14:11:55.570" v="121" actId="20577"/>
        <pc:sldMkLst>
          <pc:docMk/>
          <pc:sldMk cId="2022811433" sldId="1083"/>
        </pc:sldMkLst>
      </pc:sldChg>
    </pc:docChg>
  </pc:docChgLst>
  <pc:docChgLst>
    <pc:chgData name="paul meaney" userId="8f3b41ac-413d-46e0-bc97-8181c95bcdc2" providerId="ADAL" clId="{579DF0CF-4E80-400A-9430-B84B26C9443E}"/>
    <pc:docChg chg="modSld sldOrd">
      <pc:chgData name="paul meaney" userId="8f3b41ac-413d-46e0-bc97-8181c95bcdc2" providerId="ADAL" clId="{579DF0CF-4E80-400A-9430-B84B26C9443E}" dt="2024-06-10T08:21:23.217" v="1"/>
      <pc:docMkLst>
        <pc:docMk/>
      </pc:docMkLst>
      <pc:sldChg chg="ord">
        <pc:chgData name="paul meaney" userId="8f3b41ac-413d-46e0-bc97-8181c95bcdc2" providerId="ADAL" clId="{579DF0CF-4E80-400A-9430-B84B26C9443E}" dt="2024-06-10T08:21:23.217" v="1"/>
        <pc:sldMkLst>
          <pc:docMk/>
          <pc:sldMk cId="3324909653" sldId="1131"/>
        </pc:sldMkLst>
      </pc:sldChg>
    </pc:docChg>
  </pc:docChgLst>
  <pc:docChgLst>
    <pc:chgData name="paul meaney" userId="8f3b41ac-413d-46e0-bc97-8181c95bcdc2" providerId="ADAL" clId="{DDE78BB1-873B-4AF7-AAF0-CDD038520BCD}"/>
    <pc:docChg chg="undo custSel addSld modSld">
      <pc:chgData name="paul meaney" userId="8f3b41ac-413d-46e0-bc97-8181c95bcdc2" providerId="ADAL" clId="{DDE78BB1-873B-4AF7-AAF0-CDD038520BCD}" dt="2024-08-05T08:09:27.855" v="2003" actId="114"/>
      <pc:docMkLst>
        <pc:docMk/>
      </pc:docMkLst>
      <pc:sldChg chg="modSp">
        <pc:chgData name="paul meaney" userId="8f3b41ac-413d-46e0-bc97-8181c95bcdc2" providerId="ADAL" clId="{DDE78BB1-873B-4AF7-AAF0-CDD038520BCD}" dt="2024-08-05T08:09:27.855" v="2003" actId="114"/>
        <pc:sldMkLst>
          <pc:docMk/>
          <pc:sldMk cId="422376154" sldId="1454"/>
        </pc:sldMkLst>
      </pc:sldChg>
      <pc:sldChg chg="modSp mod">
        <pc:chgData name="paul meaney" userId="8f3b41ac-413d-46e0-bc97-8181c95bcdc2" providerId="ADAL" clId="{DDE78BB1-873B-4AF7-AAF0-CDD038520BCD}" dt="2024-07-29T10:22:47.710" v="14" actId="313"/>
        <pc:sldMkLst>
          <pc:docMk/>
          <pc:sldMk cId="2903039538" sldId="1668"/>
        </pc:sldMkLst>
      </pc:sldChg>
      <pc:sldChg chg="modSp mod">
        <pc:chgData name="paul meaney" userId="8f3b41ac-413d-46e0-bc97-8181c95bcdc2" providerId="ADAL" clId="{DDE78BB1-873B-4AF7-AAF0-CDD038520BCD}" dt="2024-07-29T10:19:30.242" v="13" actId="20577"/>
        <pc:sldMkLst>
          <pc:docMk/>
          <pc:sldMk cId="2125828274" sldId="1672"/>
        </pc:sldMkLst>
      </pc:sldChg>
      <pc:sldChg chg="modSp add mod">
        <pc:chgData name="paul meaney" userId="8f3b41ac-413d-46e0-bc97-8181c95bcdc2" providerId="ADAL" clId="{DDE78BB1-873B-4AF7-AAF0-CDD038520BCD}" dt="2024-08-02T08:46:06.089" v="2001" actId="20577"/>
        <pc:sldMkLst>
          <pc:docMk/>
          <pc:sldMk cId="1487536389" sldId="2178"/>
        </pc:sldMkLst>
      </pc:sldChg>
      <pc:sldChg chg="modSp add mod">
        <pc:chgData name="paul meaney" userId="8f3b41ac-413d-46e0-bc97-8181c95bcdc2" providerId="ADAL" clId="{DDE78BB1-873B-4AF7-AAF0-CDD038520BCD}" dt="2024-08-02T08:20:59.853" v="1524"/>
        <pc:sldMkLst>
          <pc:docMk/>
          <pc:sldMk cId="3473333545" sldId="2179"/>
        </pc:sldMkLst>
      </pc:sldChg>
      <pc:sldChg chg="modSp add mod setBg">
        <pc:chgData name="paul meaney" userId="8f3b41ac-413d-46e0-bc97-8181c95bcdc2" providerId="ADAL" clId="{DDE78BB1-873B-4AF7-AAF0-CDD038520BCD}" dt="2024-07-31T10:59:56.175" v="194" actId="20577"/>
        <pc:sldMkLst>
          <pc:docMk/>
          <pc:sldMk cId="1247881599" sldId="2214"/>
        </pc:sldMkLst>
      </pc:sldChg>
      <pc:sldChg chg="modSp add setBg">
        <pc:chgData name="paul meaney" userId="8f3b41ac-413d-46e0-bc97-8181c95bcdc2" providerId="ADAL" clId="{DDE78BB1-873B-4AF7-AAF0-CDD038520BCD}" dt="2024-07-31T11:02:39.604" v="713" actId="20577"/>
        <pc:sldMkLst>
          <pc:docMk/>
          <pc:sldMk cId="1800871273" sldId="2215"/>
        </pc:sldMkLst>
      </pc:sldChg>
      <pc:sldChg chg="modSp add mod">
        <pc:chgData name="paul meaney" userId="8f3b41ac-413d-46e0-bc97-8181c95bcdc2" providerId="ADAL" clId="{DDE78BB1-873B-4AF7-AAF0-CDD038520BCD}" dt="2024-08-02T08:34:05.197" v="1994" actId="20577"/>
        <pc:sldMkLst>
          <pc:docMk/>
          <pc:sldMk cId="3949713105" sldId="2216"/>
        </pc:sldMkLst>
      </pc:sldChg>
      <pc:sldChg chg="modSp add mod">
        <pc:chgData name="paul meaney" userId="8f3b41ac-413d-46e0-bc97-8181c95bcdc2" providerId="ADAL" clId="{DDE78BB1-873B-4AF7-AAF0-CDD038520BCD}" dt="2024-08-02T08:20:35.604" v="1512"/>
        <pc:sldMkLst>
          <pc:docMk/>
          <pc:sldMk cId="3415088501" sldId="2217"/>
        </pc:sldMkLst>
      </pc:sldChg>
      <pc:sldChg chg="modSp add mod">
        <pc:chgData name="paul meaney" userId="8f3b41ac-413d-46e0-bc97-8181c95bcdc2" providerId="ADAL" clId="{DDE78BB1-873B-4AF7-AAF0-CDD038520BCD}" dt="2024-08-02T08:33:51.333" v="1992" actId="20577"/>
        <pc:sldMkLst>
          <pc:docMk/>
          <pc:sldMk cId="3259370716" sldId="2218"/>
        </pc:sldMkLst>
      </pc:sldChg>
      <pc:sldChg chg="modSp add mod">
        <pc:chgData name="paul meaney" userId="8f3b41ac-413d-46e0-bc97-8181c95bcdc2" providerId="ADAL" clId="{DDE78BB1-873B-4AF7-AAF0-CDD038520BCD}" dt="2024-08-02T08:22:34.225" v="1554" actId="20577"/>
        <pc:sldMkLst>
          <pc:docMk/>
          <pc:sldMk cId="1738629144" sldId="2219"/>
        </pc:sldMkLst>
      </pc:sldChg>
      <pc:sldChg chg="modSp add mod">
        <pc:chgData name="paul meaney" userId="8f3b41ac-413d-46e0-bc97-8181c95bcdc2" providerId="ADAL" clId="{DDE78BB1-873B-4AF7-AAF0-CDD038520BCD}" dt="2024-08-02T08:33:38.996" v="1990" actId="20577"/>
        <pc:sldMkLst>
          <pc:docMk/>
          <pc:sldMk cId="3134703781" sldId="2220"/>
        </pc:sldMkLst>
      </pc:sldChg>
      <pc:sldChg chg="modSp add mod">
        <pc:chgData name="paul meaney" userId="8f3b41ac-413d-46e0-bc97-8181c95bcdc2" providerId="ADAL" clId="{DDE78BB1-873B-4AF7-AAF0-CDD038520BCD}" dt="2024-08-02T08:33:31.625" v="1988" actId="14100"/>
        <pc:sldMkLst>
          <pc:docMk/>
          <pc:sldMk cId="4075163058" sldId="2221"/>
        </pc:sldMkLst>
      </pc:sldChg>
    </pc:docChg>
  </pc:docChgLst>
  <pc:docChgLst>
    <pc:chgData name="paul meaney" userId="8f3b41ac-413d-46e0-bc97-8181c95bcdc2" providerId="ADAL" clId="{C4132718-BD5C-4201-843D-5CCDF75AA312}"/>
    <pc:docChg chg="custSel modSld">
      <pc:chgData name="paul meaney" userId="8f3b41ac-413d-46e0-bc97-8181c95bcdc2" providerId="ADAL" clId="{C4132718-BD5C-4201-843D-5CCDF75AA312}" dt="2023-11-20T15:12:15.548" v="37" actId="1076"/>
      <pc:docMkLst>
        <pc:docMk/>
      </pc:docMkLst>
      <pc:sldChg chg="modSp mod">
        <pc:chgData name="paul meaney" userId="8f3b41ac-413d-46e0-bc97-8181c95bcdc2" providerId="ADAL" clId="{C4132718-BD5C-4201-843D-5CCDF75AA312}" dt="2023-11-20T14:49:14.435" v="3" actId="20577"/>
        <pc:sldMkLst>
          <pc:docMk/>
          <pc:sldMk cId="1784474909" sldId="851"/>
        </pc:sldMkLst>
      </pc:sldChg>
      <pc:sldChg chg="modSp mod">
        <pc:chgData name="paul meaney" userId="8f3b41ac-413d-46e0-bc97-8181c95bcdc2" providerId="ADAL" clId="{C4132718-BD5C-4201-843D-5CCDF75AA312}" dt="2023-11-20T14:49:24.805" v="4" actId="6549"/>
        <pc:sldMkLst>
          <pc:docMk/>
          <pc:sldMk cId="664531025" sldId="1019"/>
        </pc:sldMkLst>
      </pc:sldChg>
      <pc:sldChg chg="addSp modSp mod">
        <pc:chgData name="paul meaney" userId="8f3b41ac-413d-46e0-bc97-8181c95bcdc2" providerId="ADAL" clId="{C4132718-BD5C-4201-843D-5CCDF75AA312}" dt="2023-11-20T15:12:15.548" v="37" actId="1076"/>
        <pc:sldMkLst>
          <pc:docMk/>
          <pc:sldMk cId="2276065292" sldId="1062"/>
        </pc:sldMkLst>
      </pc:sldChg>
      <pc:sldChg chg="modSp mod">
        <pc:chgData name="paul meaney" userId="8f3b41ac-413d-46e0-bc97-8181c95bcdc2" providerId="ADAL" clId="{C4132718-BD5C-4201-843D-5CCDF75AA312}" dt="2023-11-20T14:48:35.717" v="0" actId="20577"/>
        <pc:sldMkLst>
          <pc:docMk/>
          <pc:sldMk cId="849283461" sldId="1107"/>
        </pc:sldMkLst>
      </pc:sldChg>
    </pc:docChg>
  </pc:docChgLst>
  <pc:docChgLst>
    <pc:chgData name="paul meaney" userId="8f3b41ac-413d-46e0-bc97-8181c95bcdc2" providerId="ADAL" clId="{A36B0B0E-A647-4EE6-BFF9-E0D58E66DA14}"/>
    <pc:docChg chg="modSld">
      <pc:chgData name="paul meaney" userId="8f3b41ac-413d-46e0-bc97-8181c95bcdc2" providerId="ADAL" clId="{A36B0B0E-A647-4EE6-BFF9-E0D58E66DA14}" dt="2025-03-19T14:59:59.310" v="10"/>
      <pc:docMkLst>
        <pc:docMk/>
      </pc:docMkLst>
      <pc:sldChg chg="modSp mod">
        <pc:chgData name="paul meaney" userId="8f3b41ac-413d-46e0-bc97-8181c95bcdc2" providerId="ADAL" clId="{A36B0B0E-A647-4EE6-BFF9-E0D58E66DA14}" dt="2025-03-17T09:35:12.581" v="3" actId="14100"/>
        <pc:sldMkLst>
          <pc:docMk/>
          <pc:sldMk cId="914049084" sldId="1492"/>
        </pc:sldMkLst>
      </pc:sldChg>
      <pc:sldChg chg="modSp">
        <pc:chgData name="paul meaney" userId="8f3b41ac-413d-46e0-bc97-8181c95bcdc2" providerId="ADAL" clId="{A36B0B0E-A647-4EE6-BFF9-E0D58E66DA14}" dt="2025-03-19T14:59:31.370" v="7"/>
        <pc:sldMkLst>
          <pc:docMk/>
          <pc:sldMk cId="3473333545" sldId="2179"/>
        </pc:sldMkLst>
      </pc:sldChg>
      <pc:sldChg chg="modSp">
        <pc:chgData name="paul meaney" userId="8f3b41ac-413d-46e0-bc97-8181c95bcdc2" providerId="ADAL" clId="{A36B0B0E-A647-4EE6-BFF9-E0D58E66DA14}" dt="2025-03-19T14:59:59.310" v="10"/>
        <pc:sldMkLst>
          <pc:docMk/>
          <pc:sldMk cId="1738629144" sldId="2219"/>
        </pc:sldMkLst>
      </pc:sldChg>
      <pc:sldChg chg="modSp">
        <pc:chgData name="paul meaney" userId="8f3b41ac-413d-46e0-bc97-8181c95bcdc2" providerId="ADAL" clId="{A36B0B0E-A647-4EE6-BFF9-E0D58E66DA14}" dt="2025-03-19T14:59:50.842" v="9"/>
        <pc:sldMkLst>
          <pc:docMk/>
          <pc:sldMk cId="231642469" sldId="3008"/>
        </pc:sldMkLst>
      </pc:sldChg>
    </pc:docChg>
  </pc:docChgLst>
  <pc:docChgLst>
    <pc:chgData name="paul meaney" userId="8f3b41ac-413d-46e0-bc97-8181c95bcdc2" providerId="ADAL" clId="{D8FC96EA-8B72-454E-AF1A-79F0067CC712}"/>
    <pc:docChg chg="addSld delSld modSld modSection">
      <pc:chgData name="paul meaney" userId="8f3b41ac-413d-46e0-bc97-8181c95bcdc2" providerId="ADAL" clId="{D8FC96EA-8B72-454E-AF1A-79F0067CC712}" dt="2025-02-12T10:14:24.089" v="4"/>
      <pc:docMkLst>
        <pc:docMk/>
      </pc:docMkLst>
      <pc:sldChg chg="del">
        <pc:chgData name="paul meaney" userId="8f3b41ac-413d-46e0-bc97-8181c95bcdc2" providerId="ADAL" clId="{D8FC96EA-8B72-454E-AF1A-79F0067CC712}" dt="2025-02-10T14:32:35.546" v="0" actId="47"/>
        <pc:sldMkLst>
          <pc:docMk/>
          <pc:sldMk cId="1393632131" sldId="1130"/>
        </pc:sldMkLst>
      </pc:sldChg>
      <pc:sldChg chg="del">
        <pc:chgData name="paul meaney" userId="8f3b41ac-413d-46e0-bc97-8181c95bcdc2" providerId="ADAL" clId="{D8FC96EA-8B72-454E-AF1A-79F0067CC712}" dt="2025-02-12T10:14:11.778" v="3" actId="47"/>
        <pc:sldMkLst>
          <pc:docMk/>
          <pc:sldMk cId="2278379877" sldId="2486"/>
        </pc:sldMkLst>
      </pc:sldChg>
      <pc:sldChg chg="del">
        <pc:chgData name="paul meaney" userId="8f3b41ac-413d-46e0-bc97-8181c95bcdc2" providerId="ADAL" clId="{D8FC96EA-8B72-454E-AF1A-79F0067CC712}" dt="2025-02-12T10:14:10.156" v="2" actId="47"/>
        <pc:sldMkLst>
          <pc:docMk/>
          <pc:sldMk cId="3395721923" sldId="2487"/>
        </pc:sldMkLst>
      </pc:sldChg>
      <pc:sldChg chg="del">
        <pc:chgData name="paul meaney" userId="8f3b41ac-413d-46e0-bc97-8181c95bcdc2" providerId="ADAL" clId="{D8FC96EA-8B72-454E-AF1A-79F0067CC712}" dt="2025-02-12T10:14:08.576" v="1" actId="47"/>
        <pc:sldMkLst>
          <pc:docMk/>
          <pc:sldMk cId="2569456019" sldId="2766"/>
        </pc:sldMkLst>
      </pc:sldChg>
      <pc:sldChg chg="add setBg">
        <pc:chgData name="paul meaney" userId="8f3b41ac-413d-46e0-bc97-8181c95bcdc2" providerId="ADAL" clId="{D8FC96EA-8B72-454E-AF1A-79F0067CC712}" dt="2025-02-12T10:14:24.089" v="4"/>
        <pc:sldMkLst>
          <pc:docMk/>
          <pc:sldMk cId="2851154637" sldId="2994"/>
        </pc:sldMkLst>
      </pc:sldChg>
      <pc:sldChg chg="add">
        <pc:chgData name="paul meaney" userId="8f3b41ac-413d-46e0-bc97-8181c95bcdc2" providerId="ADAL" clId="{D8FC96EA-8B72-454E-AF1A-79F0067CC712}" dt="2025-02-12T10:14:24.089" v="4"/>
        <pc:sldMkLst>
          <pc:docMk/>
          <pc:sldMk cId="2481046552" sldId="2995"/>
        </pc:sldMkLst>
      </pc:sldChg>
    </pc:docChg>
  </pc:docChgLst>
  <pc:docChgLst>
    <pc:chgData name="paul meaney" userId="8f3b41ac-413d-46e0-bc97-8181c95bcdc2" providerId="ADAL" clId="{F7B5A5E6-9BC1-4D68-AD17-FC5D197041BA}"/>
    <pc:docChg chg="undo custSel addSld delSld modSld sldOrd modSection">
      <pc:chgData name="paul meaney" userId="8f3b41ac-413d-46e0-bc97-8181c95bcdc2" providerId="ADAL" clId="{F7B5A5E6-9BC1-4D68-AD17-FC5D197041BA}" dt="2025-01-29T11:18:49.457" v="16306" actId="20577"/>
      <pc:docMkLst>
        <pc:docMk/>
      </pc:docMkLst>
      <pc:sldChg chg="modSp">
        <pc:chgData name="paul meaney" userId="8f3b41ac-413d-46e0-bc97-8181c95bcdc2" providerId="ADAL" clId="{F7B5A5E6-9BC1-4D68-AD17-FC5D197041BA}" dt="2025-01-27T17:55:46.831" v="12235" actId="20577"/>
        <pc:sldMkLst>
          <pc:docMk/>
          <pc:sldMk cId="1160443717" sldId="474"/>
        </pc:sldMkLst>
      </pc:sldChg>
      <pc:sldChg chg="modSp mod">
        <pc:chgData name="paul meaney" userId="8f3b41ac-413d-46e0-bc97-8181c95bcdc2" providerId="ADAL" clId="{F7B5A5E6-9BC1-4D68-AD17-FC5D197041BA}" dt="2025-01-27T18:08:32.861" v="12811" actId="113"/>
        <pc:sldMkLst>
          <pc:docMk/>
          <pc:sldMk cId="1380044357" sldId="549"/>
        </pc:sldMkLst>
      </pc:sldChg>
      <pc:sldChg chg="modSp">
        <pc:chgData name="paul meaney" userId="8f3b41ac-413d-46e0-bc97-8181c95bcdc2" providerId="ADAL" clId="{F7B5A5E6-9BC1-4D68-AD17-FC5D197041BA}" dt="2025-01-27T17:48:55.813" v="11926" actId="20577"/>
        <pc:sldMkLst>
          <pc:docMk/>
          <pc:sldMk cId="730368164" sldId="1067"/>
        </pc:sldMkLst>
      </pc:sldChg>
      <pc:sldChg chg="modSp">
        <pc:chgData name="paul meaney" userId="8f3b41ac-413d-46e0-bc97-8181c95bcdc2" providerId="ADAL" clId="{F7B5A5E6-9BC1-4D68-AD17-FC5D197041BA}" dt="2025-01-27T10:18:02.730" v="4597" actId="20577"/>
        <pc:sldMkLst>
          <pc:docMk/>
          <pc:sldMk cId="3329140355" sldId="1484"/>
        </pc:sldMkLst>
      </pc:sldChg>
      <pc:sldChg chg="modSp add mod setBg">
        <pc:chgData name="paul meaney" userId="8f3b41ac-413d-46e0-bc97-8181c95bcdc2" providerId="ADAL" clId="{F7B5A5E6-9BC1-4D68-AD17-FC5D197041BA}" dt="2025-01-27T14:32:12.347" v="8033" actId="20577"/>
        <pc:sldMkLst>
          <pc:docMk/>
          <pc:sldMk cId="3836509638" sldId="2334"/>
        </pc:sldMkLst>
      </pc:sldChg>
      <pc:sldChg chg="modSp">
        <pc:chgData name="paul meaney" userId="8f3b41ac-413d-46e0-bc97-8181c95bcdc2" providerId="ADAL" clId="{F7B5A5E6-9BC1-4D68-AD17-FC5D197041BA}" dt="2025-01-27T10:17:48.802" v="4589" actId="20577"/>
        <pc:sldMkLst>
          <pc:docMk/>
          <pc:sldMk cId="228572116" sldId="2345"/>
        </pc:sldMkLst>
      </pc:sldChg>
      <pc:sldChg chg="modSp add mod">
        <pc:chgData name="paul meaney" userId="8f3b41ac-413d-46e0-bc97-8181c95bcdc2" providerId="ADAL" clId="{F7B5A5E6-9BC1-4D68-AD17-FC5D197041BA}" dt="2025-01-27T14:29:01.949" v="8026" actId="20577"/>
        <pc:sldMkLst>
          <pc:docMk/>
          <pc:sldMk cId="2626814343" sldId="2432"/>
        </pc:sldMkLst>
      </pc:sldChg>
      <pc:sldChg chg="modSp mod">
        <pc:chgData name="paul meaney" userId="8f3b41ac-413d-46e0-bc97-8181c95bcdc2" providerId="ADAL" clId="{F7B5A5E6-9BC1-4D68-AD17-FC5D197041BA}" dt="2025-01-27T16:28:15.467" v="11455" actId="313"/>
        <pc:sldMkLst>
          <pc:docMk/>
          <pc:sldMk cId="3395721923" sldId="2487"/>
        </pc:sldMkLst>
      </pc:sldChg>
      <pc:sldChg chg="del">
        <pc:chgData name="paul meaney" userId="8f3b41ac-413d-46e0-bc97-8181c95bcdc2" providerId="ADAL" clId="{F7B5A5E6-9BC1-4D68-AD17-FC5D197041BA}" dt="2025-01-27T12:33:51.395" v="7401" actId="2696"/>
        <pc:sldMkLst>
          <pc:docMk/>
          <pc:sldMk cId="774011865" sldId="2520"/>
        </pc:sldMkLst>
      </pc:sldChg>
      <pc:sldChg chg="add">
        <pc:chgData name="paul meaney" userId="8f3b41ac-413d-46e0-bc97-8181c95bcdc2" providerId="ADAL" clId="{F7B5A5E6-9BC1-4D68-AD17-FC5D197041BA}" dt="2025-01-27T12:33:58.544" v="7402"/>
        <pc:sldMkLst>
          <pc:docMk/>
          <pc:sldMk cId="3489236203" sldId="2520"/>
        </pc:sldMkLst>
      </pc:sldChg>
      <pc:sldChg chg="modSp add mod">
        <pc:chgData name="paul meaney" userId="8f3b41ac-413d-46e0-bc97-8181c95bcdc2" providerId="ADAL" clId="{F7B5A5E6-9BC1-4D68-AD17-FC5D197041BA}" dt="2025-01-27T12:34:25.581" v="7437" actId="20577"/>
        <pc:sldMkLst>
          <pc:docMk/>
          <pc:sldMk cId="942860232" sldId="2521"/>
        </pc:sldMkLst>
      </pc:sldChg>
      <pc:sldChg chg="modSp del mod">
        <pc:chgData name="paul meaney" userId="8f3b41ac-413d-46e0-bc97-8181c95bcdc2" providerId="ADAL" clId="{F7B5A5E6-9BC1-4D68-AD17-FC5D197041BA}" dt="2025-01-27T12:33:51.395" v="7401" actId="2696"/>
        <pc:sldMkLst>
          <pc:docMk/>
          <pc:sldMk cId="3929120040" sldId="2521"/>
        </pc:sldMkLst>
      </pc:sldChg>
      <pc:sldChg chg="modSp mod ord">
        <pc:chgData name="paul meaney" userId="8f3b41ac-413d-46e0-bc97-8181c95bcdc2" providerId="ADAL" clId="{F7B5A5E6-9BC1-4D68-AD17-FC5D197041BA}" dt="2025-01-27T11:43:58.906" v="6600" actId="20577"/>
        <pc:sldMkLst>
          <pc:docMk/>
          <pc:sldMk cId="2158207084" sldId="2535"/>
        </pc:sldMkLst>
      </pc:sldChg>
      <pc:sldChg chg="modSp mod ord">
        <pc:chgData name="paul meaney" userId="8f3b41ac-413d-46e0-bc97-8181c95bcdc2" providerId="ADAL" clId="{F7B5A5E6-9BC1-4D68-AD17-FC5D197041BA}" dt="2025-01-28T10:54:47.529" v="14263" actId="20577"/>
        <pc:sldMkLst>
          <pc:docMk/>
          <pc:sldMk cId="2947326535" sldId="2551"/>
        </pc:sldMkLst>
      </pc:sldChg>
      <pc:sldChg chg="add">
        <pc:chgData name="paul meaney" userId="8f3b41ac-413d-46e0-bc97-8181c95bcdc2" providerId="ADAL" clId="{F7B5A5E6-9BC1-4D68-AD17-FC5D197041BA}" dt="2025-01-27T12:41:19.639" v="7665"/>
        <pc:sldMkLst>
          <pc:docMk/>
          <pc:sldMk cId="2647197516" sldId="2559"/>
        </pc:sldMkLst>
      </pc:sldChg>
      <pc:sldChg chg="add">
        <pc:chgData name="paul meaney" userId="8f3b41ac-413d-46e0-bc97-8181c95bcdc2" providerId="ADAL" clId="{F7B5A5E6-9BC1-4D68-AD17-FC5D197041BA}" dt="2025-01-27T12:41:19.639" v="7665"/>
        <pc:sldMkLst>
          <pc:docMk/>
          <pc:sldMk cId="3820527568" sldId="2560"/>
        </pc:sldMkLst>
      </pc:sldChg>
      <pc:sldChg chg="add">
        <pc:chgData name="paul meaney" userId="8f3b41ac-413d-46e0-bc97-8181c95bcdc2" providerId="ADAL" clId="{F7B5A5E6-9BC1-4D68-AD17-FC5D197041BA}" dt="2025-01-27T12:41:19.639" v="7665"/>
        <pc:sldMkLst>
          <pc:docMk/>
          <pc:sldMk cId="1709448842" sldId="2561"/>
        </pc:sldMkLst>
      </pc:sldChg>
      <pc:sldChg chg="add">
        <pc:chgData name="paul meaney" userId="8f3b41ac-413d-46e0-bc97-8181c95bcdc2" providerId="ADAL" clId="{F7B5A5E6-9BC1-4D68-AD17-FC5D197041BA}" dt="2025-01-27T12:41:19.639" v="7665"/>
        <pc:sldMkLst>
          <pc:docMk/>
          <pc:sldMk cId="258986108" sldId="2563"/>
        </pc:sldMkLst>
      </pc:sldChg>
      <pc:sldChg chg="add">
        <pc:chgData name="paul meaney" userId="8f3b41ac-413d-46e0-bc97-8181c95bcdc2" providerId="ADAL" clId="{F7B5A5E6-9BC1-4D68-AD17-FC5D197041BA}" dt="2025-01-27T12:41:19.639" v="7665"/>
        <pc:sldMkLst>
          <pc:docMk/>
          <pc:sldMk cId="2526422499" sldId="2564"/>
        </pc:sldMkLst>
      </pc:sldChg>
      <pc:sldChg chg="modSp mod">
        <pc:chgData name="paul meaney" userId="8f3b41ac-413d-46e0-bc97-8181c95bcdc2" providerId="ADAL" clId="{F7B5A5E6-9BC1-4D68-AD17-FC5D197041BA}" dt="2025-01-29T11:18:29.113" v="16292" actId="20577"/>
        <pc:sldMkLst>
          <pc:docMk/>
          <pc:sldMk cId="638675061" sldId="2579"/>
        </pc:sldMkLst>
      </pc:sldChg>
      <pc:sldChg chg="modSp add mod setBg">
        <pc:chgData name="paul meaney" userId="8f3b41ac-413d-46e0-bc97-8181c95bcdc2" providerId="ADAL" clId="{F7B5A5E6-9BC1-4D68-AD17-FC5D197041BA}" dt="2025-01-27T12:21:58.219" v="7086" actId="6549"/>
        <pc:sldMkLst>
          <pc:docMk/>
          <pc:sldMk cId="565107342" sldId="2584"/>
        </pc:sldMkLst>
      </pc:sldChg>
      <pc:sldChg chg="add">
        <pc:chgData name="paul meaney" userId="8f3b41ac-413d-46e0-bc97-8181c95bcdc2" providerId="ADAL" clId="{F7B5A5E6-9BC1-4D68-AD17-FC5D197041BA}" dt="2025-01-27T12:21:03.533" v="6932"/>
        <pc:sldMkLst>
          <pc:docMk/>
          <pc:sldMk cId="3956798626" sldId="2593"/>
        </pc:sldMkLst>
      </pc:sldChg>
      <pc:sldChg chg="add">
        <pc:chgData name="paul meaney" userId="8f3b41ac-413d-46e0-bc97-8181c95bcdc2" providerId="ADAL" clId="{F7B5A5E6-9BC1-4D68-AD17-FC5D197041BA}" dt="2025-01-27T12:21:03.533" v="6932"/>
        <pc:sldMkLst>
          <pc:docMk/>
          <pc:sldMk cId="3300876888" sldId="2595"/>
        </pc:sldMkLst>
      </pc:sldChg>
      <pc:sldChg chg="modSp add mod setBg">
        <pc:chgData name="paul meaney" userId="8f3b41ac-413d-46e0-bc97-8181c95bcdc2" providerId="ADAL" clId="{F7B5A5E6-9BC1-4D68-AD17-FC5D197041BA}" dt="2025-01-27T12:34:13.197" v="7414" actId="20577"/>
        <pc:sldMkLst>
          <pc:docMk/>
          <pc:sldMk cId="1823108627" sldId="2596"/>
        </pc:sldMkLst>
      </pc:sldChg>
      <pc:sldChg chg="modSp mod">
        <pc:chgData name="paul meaney" userId="8f3b41ac-413d-46e0-bc97-8181c95bcdc2" providerId="ADAL" clId="{F7B5A5E6-9BC1-4D68-AD17-FC5D197041BA}" dt="2025-01-27T12:34:59.415" v="7472" actId="20577"/>
        <pc:sldMkLst>
          <pc:docMk/>
          <pc:sldMk cId="297204616" sldId="2601"/>
        </pc:sldMkLst>
      </pc:sldChg>
      <pc:sldChg chg="modSp mod">
        <pc:chgData name="paul meaney" userId="8f3b41ac-413d-46e0-bc97-8181c95bcdc2" providerId="ADAL" clId="{F7B5A5E6-9BC1-4D68-AD17-FC5D197041BA}" dt="2025-01-29T11:18:13.809" v="16281" actId="20577"/>
        <pc:sldMkLst>
          <pc:docMk/>
          <pc:sldMk cId="1236604437" sldId="2613"/>
        </pc:sldMkLst>
      </pc:sldChg>
      <pc:sldChg chg="modSp">
        <pc:chgData name="paul meaney" userId="8f3b41ac-413d-46e0-bc97-8181c95bcdc2" providerId="ADAL" clId="{F7B5A5E6-9BC1-4D68-AD17-FC5D197041BA}" dt="2025-01-28T10:01:36.976" v="13443" actId="20577"/>
        <pc:sldMkLst>
          <pc:docMk/>
          <pc:sldMk cId="2971155314" sldId="2614"/>
        </pc:sldMkLst>
      </pc:sldChg>
      <pc:sldChg chg="modSp mod">
        <pc:chgData name="paul meaney" userId="8f3b41ac-413d-46e0-bc97-8181c95bcdc2" providerId="ADAL" clId="{F7B5A5E6-9BC1-4D68-AD17-FC5D197041BA}" dt="2025-01-28T12:32:26.823" v="15758" actId="1076"/>
        <pc:sldMkLst>
          <pc:docMk/>
          <pc:sldMk cId="4007282247" sldId="2627"/>
        </pc:sldMkLst>
      </pc:sldChg>
      <pc:sldChg chg="add del">
        <pc:chgData name="paul meaney" userId="8f3b41ac-413d-46e0-bc97-8181c95bcdc2" providerId="ADAL" clId="{F7B5A5E6-9BC1-4D68-AD17-FC5D197041BA}" dt="2025-01-28T10:02:43.794" v="13444" actId="47"/>
        <pc:sldMkLst>
          <pc:docMk/>
          <pc:sldMk cId="674849738" sldId="2631"/>
        </pc:sldMkLst>
      </pc:sldChg>
      <pc:sldChg chg="modSp mod">
        <pc:chgData name="paul meaney" userId="8f3b41ac-413d-46e0-bc97-8181c95bcdc2" providerId="ADAL" clId="{F7B5A5E6-9BC1-4D68-AD17-FC5D197041BA}" dt="2025-01-28T12:32:31.197" v="15759" actId="1076"/>
        <pc:sldMkLst>
          <pc:docMk/>
          <pc:sldMk cId="2051805655" sldId="2632"/>
        </pc:sldMkLst>
      </pc:sldChg>
      <pc:sldChg chg="modSp add mod">
        <pc:chgData name="paul meaney" userId="8f3b41ac-413d-46e0-bc97-8181c95bcdc2" providerId="ADAL" clId="{F7B5A5E6-9BC1-4D68-AD17-FC5D197041BA}" dt="2025-01-27T12:34:20.524" v="7426" actId="20577"/>
        <pc:sldMkLst>
          <pc:docMk/>
          <pc:sldMk cId="203209795" sldId="2634"/>
        </pc:sldMkLst>
      </pc:sldChg>
      <pc:sldChg chg="modSp del mod">
        <pc:chgData name="paul meaney" userId="8f3b41ac-413d-46e0-bc97-8181c95bcdc2" providerId="ADAL" clId="{F7B5A5E6-9BC1-4D68-AD17-FC5D197041BA}" dt="2025-01-27T12:33:51.395" v="7401" actId="2696"/>
        <pc:sldMkLst>
          <pc:docMk/>
          <pc:sldMk cId="926668380" sldId="2634"/>
        </pc:sldMkLst>
      </pc:sldChg>
      <pc:sldChg chg="modSp">
        <pc:chgData name="paul meaney" userId="8f3b41ac-413d-46e0-bc97-8181c95bcdc2" providerId="ADAL" clId="{F7B5A5E6-9BC1-4D68-AD17-FC5D197041BA}" dt="2025-01-27T16:34:54.084" v="11526" actId="114"/>
        <pc:sldMkLst>
          <pc:docMk/>
          <pc:sldMk cId="2936302994" sldId="2648"/>
        </pc:sldMkLst>
      </pc:sldChg>
      <pc:sldChg chg="addSp delSp modSp mod setBg">
        <pc:chgData name="paul meaney" userId="8f3b41ac-413d-46e0-bc97-8181c95bcdc2" providerId="ADAL" clId="{F7B5A5E6-9BC1-4D68-AD17-FC5D197041BA}" dt="2025-01-27T11:33:54.970" v="5821" actId="114"/>
        <pc:sldMkLst>
          <pc:docMk/>
          <pc:sldMk cId="4185243743" sldId="2649"/>
        </pc:sldMkLst>
      </pc:sldChg>
      <pc:sldChg chg="addSp delSp modSp mod setBg">
        <pc:chgData name="paul meaney" userId="8f3b41ac-413d-46e0-bc97-8181c95bcdc2" providerId="ADAL" clId="{F7B5A5E6-9BC1-4D68-AD17-FC5D197041BA}" dt="2025-01-27T11:43:06.759" v="6556" actId="114"/>
        <pc:sldMkLst>
          <pc:docMk/>
          <pc:sldMk cId="3518990008" sldId="2650"/>
        </pc:sldMkLst>
      </pc:sldChg>
      <pc:sldChg chg="modSp mod">
        <pc:chgData name="paul meaney" userId="8f3b41ac-413d-46e0-bc97-8181c95bcdc2" providerId="ADAL" clId="{F7B5A5E6-9BC1-4D68-AD17-FC5D197041BA}" dt="2025-01-29T11:18:38.625" v="16299" actId="20577"/>
        <pc:sldMkLst>
          <pc:docMk/>
          <pc:sldMk cId="1003527767" sldId="2651"/>
        </pc:sldMkLst>
      </pc:sldChg>
      <pc:sldChg chg="modSp">
        <pc:chgData name="paul meaney" userId="8f3b41ac-413d-46e0-bc97-8181c95bcdc2" providerId="ADAL" clId="{F7B5A5E6-9BC1-4D68-AD17-FC5D197041BA}" dt="2025-01-27T12:36:31.235" v="7601" actId="20577"/>
        <pc:sldMkLst>
          <pc:docMk/>
          <pc:sldMk cId="3202992336" sldId="2653"/>
        </pc:sldMkLst>
      </pc:sldChg>
      <pc:sldChg chg="modSp">
        <pc:chgData name="paul meaney" userId="8f3b41ac-413d-46e0-bc97-8181c95bcdc2" providerId="ADAL" clId="{F7B5A5E6-9BC1-4D68-AD17-FC5D197041BA}" dt="2025-01-27T10:17:26.602" v="4583" actId="20577"/>
        <pc:sldMkLst>
          <pc:docMk/>
          <pc:sldMk cId="3643416202" sldId="2654"/>
        </pc:sldMkLst>
      </pc:sldChg>
      <pc:sldChg chg="modSp mod">
        <pc:chgData name="paul meaney" userId="8f3b41ac-413d-46e0-bc97-8181c95bcdc2" providerId="ADAL" clId="{F7B5A5E6-9BC1-4D68-AD17-FC5D197041BA}" dt="2025-01-29T11:18:49.457" v="16306" actId="20577"/>
        <pc:sldMkLst>
          <pc:docMk/>
          <pc:sldMk cId="2626085960" sldId="2655"/>
        </pc:sldMkLst>
      </pc:sldChg>
      <pc:sldChg chg="modSp del mod ord">
        <pc:chgData name="paul meaney" userId="8f3b41ac-413d-46e0-bc97-8181c95bcdc2" providerId="ADAL" clId="{F7B5A5E6-9BC1-4D68-AD17-FC5D197041BA}" dt="2025-01-27T14:54:23.742" v="9502" actId="47"/>
        <pc:sldMkLst>
          <pc:docMk/>
          <pc:sldMk cId="55171594" sldId="2657"/>
        </pc:sldMkLst>
      </pc:sldChg>
      <pc:sldChg chg="modSp del mod">
        <pc:chgData name="paul meaney" userId="8f3b41ac-413d-46e0-bc97-8181c95bcdc2" providerId="ADAL" clId="{F7B5A5E6-9BC1-4D68-AD17-FC5D197041BA}" dt="2025-01-27T15:21:40.585" v="11125" actId="47"/>
        <pc:sldMkLst>
          <pc:docMk/>
          <pc:sldMk cId="4042867992" sldId="2658"/>
        </pc:sldMkLst>
      </pc:sldChg>
      <pc:sldChg chg="modSp mod">
        <pc:chgData name="paul meaney" userId="8f3b41ac-413d-46e0-bc97-8181c95bcdc2" providerId="ADAL" clId="{F7B5A5E6-9BC1-4D68-AD17-FC5D197041BA}" dt="2025-01-24T20:12:04.540" v="11" actId="5793"/>
        <pc:sldMkLst>
          <pc:docMk/>
          <pc:sldMk cId="3344544952" sldId="2727"/>
        </pc:sldMkLst>
      </pc:sldChg>
      <pc:sldChg chg="modSp">
        <pc:chgData name="paul meaney" userId="8f3b41ac-413d-46e0-bc97-8181c95bcdc2" providerId="ADAL" clId="{F7B5A5E6-9BC1-4D68-AD17-FC5D197041BA}" dt="2025-01-29T10:04:49.250" v="16273" actId="114"/>
        <pc:sldMkLst>
          <pc:docMk/>
          <pc:sldMk cId="2917518709" sldId="2728"/>
        </pc:sldMkLst>
      </pc:sldChg>
      <pc:sldChg chg="modSp add mod">
        <pc:chgData name="paul meaney" userId="8f3b41ac-413d-46e0-bc97-8181c95bcdc2" providerId="ADAL" clId="{F7B5A5E6-9BC1-4D68-AD17-FC5D197041BA}" dt="2025-01-27T10:13:41.176" v="3943" actId="14734"/>
        <pc:sldMkLst>
          <pc:docMk/>
          <pc:sldMk cId="2430694606" sldId="2731"/>
        </pc:sldMkLst>
      </pc:sldChg>
      <pc:sldChg chg="addSp delSp modSp new mod setBg">
        <pc:chgData name="paul meaney" userId="8f3b41ac-413d-46e0-bc97-8181c95bcdc2" providerId="ADAL" clId="{F7B5A5E6-9BC1-4D68-AD17-FC5D197041BA}" dt="2025-01-24T20:16:26.098" v="541" actId="114"/>
        <pc:sldMkLst>
          <pc:docMk/>
          <pc:sldMk cId="3178098685" sldId="2732"/>
        </pc:sldMkLst>
      </pc:sldChg>
      <pc:sldChg chg="modSp add mod">
        <pc:chgData name="paul meaney" userId="8f3b41ac-413d-46e0-bc97-8181c95bcdc2" providerId="ADAL" clId="{F7B5A5E6-9BC1-4D68-AD17-FC5D197041BA}" dt="2025-01-27T10:13:23.578" v="3940" actId="313"/>
        <pc:sldMkLst>
          <pc:docMk/>
          <pc:sldMk cId="945860156" sldId="2733"/>
        </pc:sldMkLst>
      </pc:sldChg>
      <pc:sldChg chg="addSp delSp modSp new mod setBg">
        <pc:chgData name="paul meaney" userId="8f3b41ac-413d-46e0-bc97-8181c95bcdc2" providerId="ADAL" clId="{F7B5A5E6-9BC1-4D68-AD17-FC5D197041BA}" dt="2025-01-27T09:57:53.411" v="2193" actId="20577"/>
        <pc:sldMkLst>
          <pc:docMk/>
          <pc:sldMk cId="2626180873" sldId="2734"/>
        </pc:sldMkLst>
      </pc:sldChg>
      <pc:sldChg chg="modSp add del mod">
        <pc:chgData name="paul meaney" userId="8f3b41ac-413d-46e0-bc97-8181c95bcdc2" providerId="ADAL" clId="{F7B5A5E6-9BC1-4D68-AD17-FC5D197041BA}" dt="2025-01-27T10:10:47.983" v="3547" actId="47"/>
        <pc:sldMkLst>
          <pc:docMk/>
          <pc:sldMk cId="116140611" sldId="2735"/>
        </pc:sldMkLst>
      </pc:sldChg>
      <pc:sldChg chg="add del">
        <pc:chgData name="paul meaney" userId="8f3b41ac-413d-46e0-bc97-8181c95bcdc2" providerId="ADAL" clId="{F7B5A5E6-9BC1-4D68-AD17-FC5D197041BA}" dt="2025-01-27T10:10:49.103" v="3548" actId="47"/>
        <pc:sldMkLst>
          <pc:docMk/>
          <pc:sldMk cId="2634617298" sldId="2736"/>
        </pc:sldMkLst>
      </pc:sldChg>
      <pc:sldChg chg="modSp add mod">
        <pc:chgData name="paul meaney" userId="8f3b41ac-413d-46e0-bc97-8181c95bcdc2" providerId="ADAL" clId="{F7B5A5E6-9BC1-4D68-AD17-FC5D197041BA}" dt="2025-01-27T10:13:20.648" v="3939" actId="313"/>
        <pc:sldMkLst>
          <pc:docMk/>
          <pc:sldMk cId="3715993997" sldId="2737"/>
        </pc:sldMkLst>
      </pc:sldChg>
      <pc:sldChg chg="modSp add mod">
        <pc:chgData name="paul meaney" userId="8f3b41ac-413d-46e0-bc97-8181c95bcdc2" providerId="ADAL" clId="{F7B5A5E6-9BC1-4D68-AD17-FC5D197041BA}" dt="2025-01-27T10:15:27.067" v="4203"/>
        <pc:sldMkLst>
          <pc:docMk/>
          <pc:sldMk cId="707838247" sldId="2738"/>
        </pc:sldMkLst>
      </pc:sldChg>
      <pc:sldChg chg="modSp add del mod">
        <pc:chgData name="paul meaney" userId="8f3b41ac-413d-46e0-bc97-8181c95bcdc2" providerId="ADAL" clId="{F7B5A5E6-9BC1-4D68-AD17-FC5D197041BA}" dt="2025-01-27T11:14:43.654" v="4787"/>
        <pc:sldMkLst>
          <pc:docMk/>
          <pc:sldMk cId="1484980956" sldId="2739"/>
        </pc:sldMkLst>
      </pc:sldChg>
      <pc:sldChg chg="add">
        <pc:chgData name="paul meaney" userId="8f3b41ac-413d-46e0-bc97-8181c95bcdc2" providerId="ADAL" clId="{F7B5A5E6-9BC1-4D68-AD17-FC5D197041BA}" dt="2025-01-27T11:14:47.368" v="4788"/>
        <pc:sldMkLst>
          <pc:docMk/>
          <pc:sldMk cId="1744960853" sldId="2739"/>
        </pc:sldMkLst>
      </pc:sldChg>
      <pc:sldChg chg="modSp add mod">
        <pc:chgData name="paul meaney" userId="8f3b41ac-413d-46e0-bc97-8181c95bcdc2" providerId="ADAL" clId="{F7B5A5E6-9BC1-4D68-AD17-FC5D197041BA}" dt="2025-01-27T11:15:15.096" v="4828" actId="20577"/>
        <pc:sldMkLst>
          <pc:docMk/>
          <pc:sldMk cId="2433245200" sldId="2740"/>
        </pc:sldMkLst>
      </pc:sldChg>
      <pc:sldChg chg="modSp add mod">
        <pc:chgData name="paul meaney" userId="8f3b41ac-413d-46e0-bc97-8181c95bcdc2" providerId="ADAL" clId="{F7B5A5E6-9BC1-4D68-AD17-FC5D197041BA}" dt="2025-01-27T11:15:46.636" v="4894" actId="20577"/>
        <pc:sldMkLst>
          <pc:docMk/>
          <pc:sldMk cId="698157820" sldId="2741"/>
        </pc:sldMkLst>
      </pc:sldChg>
      <pc:sldChg chg="addSp delSp modSp new mod setBg">
        <pc:chgData name="paul meaney" userId="8f3b41ac-413d-46e0-bc97-8181c95bcdc2" providerId="ADAL" clId="{F7B5A5E6-9BC1-4D68-AD17-FC5D197041BA}" dt="2025-01-27T11:43:48.718" v="6572" actId="20577"/>
        <pc:sldMkLst>
          <pc:docMk/>
          <pc:sldMk cId="3757897688" sldId="2742"/>
        </pc:sldMkLst>
      </pc:sldChg>
      <pc:sldChg chg="addSp delSp modSp new mod setBg">
        <pc:chgData name="paul meaney" userId="8f3b41ac-413d-46e0-bc97-8181c95bcdc2" providerId="ADAL" clId="{F7B5A5E6-9BC1-4D68-AD17-FC5D197041BA}" dt="2025-01-28T10:17:55.389" v="13573" actId="20577"/>
        <pc:sldMkLst>
          <pc:docMk/>
          <pc:sldMk cId="3573974041" sldId="2743"/>
        </pc:sldMkLst>
      </pc:sldChg>
      <pc:sldChg chg="addSp delSp modSp new mod setBg">
        <pc:chgData name="paul meaney" userId="8f3b41ac-413d-46e0-bc97-8181c95bcdc2" providerId="ADAL" clId="{F7B5A5E6-9BC1-4D68-AD17-FC5D197041BA}" dt="2025-01-27T11:34:10.906" v="5825" actId="114"/>
        <pc:sldMkLst>
          <pc:docMk/>
          <pc:sldMk cId="842690487" sldId="2744"/>
        </pc:sldMkLst>
      </pc:sldChg>
      <pc:sldChg chg="delSp new del mod">
        <pc:chgData name="paul meaney" userId="8f3b41ac-413d-46e0-bc97-8181c95bcdc2" providerId="ADAL" clId="{F7B5A5E6-9BC1-4D68-AD17-FC5D197041BA}" dt="2025-01-27T12:34:41.257" v="7438" actId="47"/>
        <pc:sldMkLst>
          <pc:docMk/>
          <pc:sldMk cId="3674139168" sldId="2745"/>
        </pc:sldMkLst>
      </pc:sldChg>
      <pc:sldChg chg="addSp modSp add mod">
        <pc:chgData name="paul meaney" userId="8f3b41ac-413d-46e0-bc97-8181c95bcdc2" providerId="ADAL" clId="{F7B5A5E6-9BC1-4D68-AD17-FC5D197041BA}" dt="2025-01-27T11:39:26.752" v="6211" actId="20577"/>
        <pc:sldMkLst>
          <pc:docMk/>
          <pc:sldMk cId="2780164885" sldId="2746"/>
        </pc:sldMkLst>
      </pc:sldChg>
      <pc:sldChg chg="addSp delSp modSp new mod setBg">
        <pc:chgData name="paul meaney" userId="8f3b41ac-413d-46e0-bc97-8181c95bcdc2" providerId="ADAL" clId="{F7B5A5E6-9BC1-4D68-AD17-FC5D197041BA}" dt="2025-01-27T12:23:24.343" v="7099" actId="114"/>
        <pc:sldMkLst>
          <pc:docMk/>
          <pc:sldMk cId="2031488393" sldId="2747"/>
        </pc:sldMkLst>
      </pc:sldChg>
      <pc:sldChg chg="addSp delSp modSp new mod setBg">
        <pc:chgData name="paul meaney" userId="8f3b41ac-413d-46e0-bc97-8181c95bcdc2" providerId="ADAL" clId="{F7B5A5E6-9BC1-4D68-AD17-FC5D197041BA}" dt="2025-01-27T12:33:12.418" v="7400" actId="114"/>
        <pc:sldMkLst>
          <pc:docMk/>
          <pc:sldMk cId="221816741" sldId="2748"/>
        </pc:sldMkLst>
      </pc:sldChg>
      <pc:sldChg chg="modSp add mod">
        <pc:chgData name="paul meaney" userId="8f3b41ac-413d-46e0-bc97-8181c95bcdc2" providerId="ADAL" clId="{F7B5A5E6-9BC1-4D68-AD17-FC5D197041BA}" dt="2025-01-27T12:37:58.779" v="7664" actId="20577"/>
        <pc:sldMkLst>
          <pc:docMk/>
          <pc:sldMk cId="227194062" sldId="2749"/>
        </pc:sldMkLst>
      </pc:sldChg>
      <pc:sldChg chg="add del setBg">
        <pc:chgData name="paul meaney" userId="8f3b41ac-413d-46e0-bc97-8181c95bcdc2" providerId="ADAL" clId="{F7B5A5E6-9BC1-4D68-AD17-FC5D197041BA}" dt="2025-01-27T12:34:15.453" v="7415" actId="47"/>
        <pc:sldMkLst>
          <pc:docMk/>
          <pc:sldMk cId="1705235247" sldId="2749"/>
        </pc:sldMkLst>
      </pc:sldChg>
      <pc:sldChg chg="addSp delSp modSp new mod setBg">
        <pc:chgData name="paul meaney" userId="8f3b41ac-413d-46e0-bc97-8181c95bcdc2" providerId="ADAL" clId="{F7B5A5E6-9BC1-4D68-AD17-FC5D197041BA}" dt="2025-01-28T11:22:00.833" v="14899" actId="20577"/>
        <pc:sldMkLst>
          <pc:docMk/>
          <pc:sldMk cId="3263437599" sldId="2750"/>
        </pc:sldMkLst>
      </pc:sldChg>
      <pc:sldChg chg="addSp delSp modSp new mod setBg">
        <pc:chgData name="paul meaney" userId="8f3b41ac-413d-46e0-bc97-8181c95bcdc2" providerId="ADAL" clId="{F7B5A5E6-9BC1-4D68-AD17-FC5D197041BA}" dt="2025-01-28T11:31:55.875" v="15438" actId="114"/>
        <pc:sldMkLst>
          <pc:docMk/>
          <pc:sldMk cId="55830409" sldId="2751"/>
        </pc:sldMkLst>
      </pc:sldChg>
      <pc:sldChg chg="modSp new del mod">
        <pc:chgData name="paul meaney" userId="8f3b41ac-413d-46e0-bc97-8181c95bcdc2" providerId="ADAL" clId="{F7B5A5E6-9BC1-4D68-AD17-FC5D197041BA}" dt="2025-01-27T14:29:05.170" v="8027" actId="47"/>
        <pc:sldMkLst>
          <pc:docMk/>
          <pc:sldMk cId="2060670327" sldId="2752"/>
        </pc:sldMkLst>
      </pc:sldChg>
      <pc:sldChg chg="addSp delSp modSp new mod setBg">
        <pc:chgData name="paul meaney" userId="8f3b41ac-413d-46e0-bc97-8181c95bcdc2" providerId="ADAL" clId="{F7B5A5E6-9BC1-4D68-AD17-FC5D197041BA}" dt="2025-01-28T11:34:01.470" v="15471" actId="20577"/>
        <pc:sldMkLst>
          <pc:docMk/>
          <pc:sldMk cId="3861508704" sldId="2752"/>
        </pc:sldMkLst>
      </pc:sldChg>
      <pc:sldChg chg="addSp delSp modSp new mod">
        <pc:chgData name="paul meaney" userId="8f3b41ac-413d-46e0-bc97-8181c95bcdc2" providerId="ADAL" clId="{F7B5A5E6-9BC1-4D68-AD17-FC5D197041BA}" dt="2025-01-27T14:40:18.402" v="8449" actId="20577"/>
        <pc:sldMkLst>
          <pc:docMk/>
          <pc:sldMk cId="2913795643" sldId="2753"/>
        </pc:sldMkLst>
      </pc:sldChg>
      <pc:sldChg chg="modSp add mod">
        <pc:chgData name="paul meaney" userId="8f3b41ac-413d-46e0-bc97-8181c95bcdc2" providerId="ADAL" clId="{F7B5A5E6-9BC1-4D68-AD17-FC5D197041BA}" dt="2025-01-27T14:55:23.342" v="9699" actId="20577"/>
        <pc:sldMkLst>
          <pc:docMk/>
          <pc:sldMk cId="2280255033" sldId="2754"/>
        </pc:sldMkLst>
      </pc:sldChg>
      <pc:sldChg chg="modSp add del">
        <pc:chgData name="paul meaney" userId="8f3b41ac-413d-46e0-bc97-8181c95bcdc2" providerId="ADAL" clId="{F7B5A5E6-9BC1-4D68-AD17-FC5D197041BA}" dt="2025-01-27T15:08:39.131" v="10545" actId="47"/>
        <pc:sldMkLst>
          <pc:docMk/>
          <pc:sldMk cId="1958940694" sldId="2755"/>
        </pc:sldMkLst>
      </pc:sldChg>
      <pc:sldChg chg="addSp delSp modSp new mod setBg">
        <pc:chgData name="paul meaney" userId="8f3b41ac-413d-46e0-bc97-8181c95bcdc2" providerId="ADAL" clId="{F7B5A5E6-9BC1-4D68-AD17-FC5D197041BA}" dt="2025-01-27T15:05:11.920" v="10153"/>
        <pc:sldMkLst>
          <pc:docMk/>
          <pc:sldMk cId="3492730087" sldId="2756"/>
        </pc:sldMkLst>
      </pc:sldChg>
      <pc:sldChg chg="addSp delSp modSp new mod setBg">
        <pc:chgData name="paul meaney" userId="8f3b41ac-413d-46e0-bc97-8181c95bcdc2" providerId="ADAL" clId="{F7B5A5E6-9BC1-4D68-AD17-FC5D197041BA}" dt="2025-01-27T15:05:25.310" v="10160" actId="20577"/>
        <pc:sldMkLst>
          <pc:docMk/>
          <pc:sldMk cId="2272541134" sldId="2757"/>
        </pc:sldMkLst>
      </pc:sldChg>
      <pc:sldChg chg="addSp delSp modSp new mod setBg">
        <pc:chgData name="paul meaney" userId="8f3b41ac-413d-46e0-bc97-8181c95bcdc2" providerId="ADAL" clId="{F7B5A5E6-9BC1-4D68-AD17-FC5D197041BA}" dt="2025-01-27T15:08:30.548" v="10544" actId="20577"/>
        <pc:sldMkLst>
          <pc:docMk/>
          <pc:sldMk cId="813501905" sldId="2758"/>
        </pc:sldMkLst>
      </pc:sldChg>
      <pc:sldChg chg="modSp add mod">
        <pc:chgData name="paul meaney" userId="8f3b41ac-413d-46e0-bc97-8181c95bcdc2" providerId="ADAL" clId="{F7B5A5E6-9BC1-4D68-AD17-FC5D197041BA}" dt="2025-01-27T15:19:44.466" v="11113" actId="114"/>
        <pc:sldMkLst>
          <pc:docMk/>
          <pc:sldMk cId="15988088" sldId="2759"/>
        </pc:sldMkLst>
      </pc:sldChg>
      <pc:sldChg chg="modSp add mod">
        <pc:chgData name="paul meaney" userId="8f3b41ac-413d-46e0-bc97-8181c95bcdc2" providerId="ADAL" clId="{F7B5A5E6-9BC1-4D68-AD17-FC5D197041BA}" dt="2025-01-27T15:18:31.946" v="11011" actId="6549"/>
        <pc:sldMkLst>
          <pc:docMk/>
          <pc:sldMk cId="4224850040" sldId="2760"/>
        </pc:sldMkLst>
      </pc:sldChg>
      <pc:sldChg chg="modSp add mod">
        <pc:chgData name="paul meaney" userId="8f3b41ac-413d-46e0-bc97-8181c95bcdc2" providerId="ADAL" clId="{F7B5A5E6-9BC1-4D68-AD17-FC5D197041BA}" dt="2025-01-27T15:18:11.171" v="10989" actId="20577"/>
        <pc:sldMkLst>
          <pc:docMk/>
          <pc:sldMk cId="4198320213" sldId="2761"/>
        </pc:sldMkLst>
      </pc:sldChg>
      <pc:sldChg chg="add del">
        <pc:chgData name="paul meaney" userId="8f3b41ac-413d-46e0-bc97-8181c95bcdc2" providerId="ADAL" clId="{F7B5A5E6-9BC1-4D68-AD17-FC5D197041BA}" dt="2025-01-27T15:18:16.347" v="10990" actId="47"/>
        <pc:sldMkLst>
          <pc:docMk/>
          <pc:sldMk cId="2610487311" sldId="2762"/>
        </pc:sldMkLst>
      </pc:sldChg>
      <pc:sldChg chg="modSp add mod">
        <pc:chgData name="paul meaney" userId="8f3b41ac-413d-46e0-bc97-8181c95bcdc2" providerId="ADAL" clId="{F7B5A5E6-9BC1-4D68-AD17-FC5D197041BA}" dt="2025-01-27T15:19:28.938" v="11100" actId="114"/>
        <pc:sldMkLst>
          <pc:docMk/>
          <pc:sldMk cId="4019987095" sldId="2763"/>
        </pc:sldMkLst>
      </pc:sldChg>
      <pc:sldChg chg="modSp add mod">
        <pc:chgData name="paul meaney" userId="8f3b41ac-413d-46e0-bc97-8181c95bcdc2" providerId="ADAL" clId="{F7B5A5E6-9BC1-4D68-AD17-FC5D197041BA}" dt="2025-01-27T15:18:26.467" v="11010" actId="20577"/>
        <pc:sldMkLst>
          <pc:docMk/>
          <pc:sldMk cId="2933589954" sldId="2764"/>
        </pc:sldMkLst>
      </pc:sldChg>
      <pc:sldChg chg="modSp add mod">
        <pc:chgData name="paul meaney" userId="8f3b41ac-413d-46e0-bc97-8181c95bcdc2" providerId="ADAL" clId="{F7B5A5E6-9BC1-4D68-AD17-FC5D197041BA}" dt="2025-01-27T18:09:33.691" v="12884" actId="20577"/>
        <pc:sldMkLst>
          <pc:docMk/>
          <pc:sldMk cId="3414623989" sldId="2765"/>
        </pc:sldMkLst>
      </pc:sldChg>
      <pc:sldChg chg="modSp add mod">
        <pc:chgData name="paul meaney" userId="8f3b41ac-413d-46e0-bc97-8181c95bcdc2" providerId="ADAL" clId="{F7B5A5E6-9BC1-4D68-AD17-FC5D197041BA}" dt="2025-01-28T09:26:37.041" v="13434"/>
        <pc:sldMkLst>
          <pc:docMk/>
          <pc:sldMk cId="2569456019" sldId="2766"/>
        </pc:sldMkLst>
      </pc:sldChg>
      <pc:sldChg chg="addSp delSp modSp new mod setBg">
        <pc:chgData name="paul meaney" userId="8f3b41ac-413d-46e0-bc97-8181c95bcdc2" providerId="ADAL" clId="{F7B5A5E6-9BC1-4D68-AD17-FC5D197041BA}" dt="2025-01-28T11:09:55.481" v="14600" actId="20577"/>
        <pc:sldMkLst>
          <pc:docMk/>
          <pc:sldMk cId="2892972429" sldId="2767"/>
        </pc:sldMkLst>
      </pc:sldChg>
      <pc:sldChg chg="new del">
        <pc:chgData name="paul meaney" userId="8f3b41ac-413d-46e0-bc97-8181c95bcdc2" providerId="ADAL" clId="{F7B5A5E6-9BC1-4D68-AD17-FC5D197041BA}" dt="2025-01-27T18:09:03.868" v="12813" actId="47"/>
        <pc:sldMkLst>
          <pc:docMk/>
          <pc:sldMk cId="3464371329" sldId="2768"/>
        </pc:sldMkLst>
      </pc:sldChg>
      <pc:sldChg chg="addSp delSp modSp new mod setBg">
        <pc:chgData name="paul meaney" userId="8f3b41ac-413d-46e0-bc97-8181c95bcdc2" providerId="ADAL" clId="{F7B5A5E6-9BC1-4D68-AD17-FC5D197041BA}" dt="2025-01-27T18:12:22.944" v="13428" actId="114"/>
        <pc:sldMkLst>
          <pc:docMk/>
          <pc:sldMk cId="4183779183" sldId="2768"/>
        </pc:sldMkLst>
      </pc:sldChg>
      <pc:sldChg chg="addSp delSp modSp new mod setBg">
        <pc:chgData name="paul meaney" userId="8f3b41ac-413d-46e0-bc97-8181c95bcdc2" providerId="ADAL" clId="{F7B5A5E6-9BC1-4D68-AD17-FC5D197041BA}" dt="2025-01-28T17:33:59.740" v="15765" actId="20577"/>
        <pc:sldMkLst>
          <pc:docMk/>
          <pc:sldMk cId="3648324494" sldId="2769"/>
        </pc:sldMkLst>
      </pc:sldChg>
      <pc:sldChg chg="addSp delSp modSp new mod setBg">
        <pc:chgData name="paul meaney" userId="8f3b41ac-413d-46e0-bc97-8181c95bcdc2" providerId="ADAL" clId="{F7B5A5E6-9BC1-4D68-AD17-FC5D197041BA}" dt="2025-01-28T10:43:11.741" v="14209" actId="114"/>
        <pc:sldMkLst>
          <pc:docMk/>
          <pc:sldMk cId="210536247" sldId="2770"/>
        </pc:sldMkLst>
      </pc:sldChg>
      <pc:sldChg chg="modSp add mod">
        <pc:chgData name="paul meaney" userId="8f3b41ac-413d-46e0-bc97-8181c95bcdc2" providerId="ADAL" clId="{F7B5A5E6-9BC1-4D68-AD17-FC5D197041BA}" dt="2025-01-28T11:00:24.744" v="14454" actId="20577"/>
        <pc:sldMkLst>
          <pc:docMk/>
          <pc:sldMk cId="736021339" sldId="2771"/>
        </pc:sldMkLst>
      </pc:sldChg>
      <pc:sldChg chg="modSp add">
        <pc:chgData name="paul meaney" userId="8f3b41ac-413d-46e0-bc97-8181c95bcdc2" providerId="ADAL" clId="{F7B5A5E6-9BC1-4D68-AD17-FC5D197041BA}" dt="2025-01-28T11:26:12.599" v="15383" actId="20577"/>
        <pc:sldMkLst>
          <pc:docMk/>
          <pc:sldMk cId="2141557623" sldId="2772"/>
        </pc:sldMkLst>
      </pc:sldChg>
      <pc:sldChg chg="modSp add">
        <pc:chgData name="paul meaney" userId="8f3b41ac-413d-46e0-bc97-8181c95bcdc2" providerId="ADAL" clId="{F7B5A5E6-9BC1-4D68-AD17-FC5D197041BA}" dt="2025-01-28T11:13:32.150" v="14872" actId="20577"/>
        <pc:sldMkLst>
          <pc:docMk/>
          <pc:sldMk cId="2894074044" sldId="2773"/>
        </pc:sldMkLst>
      </pc:sldChg>
      <pc:sldChg chg="addSp delSp modSp new mod setBg">
        <pc:chgData name="paul meaney" userId="8f3b41ac-413d-46e0-bc97-8181c95bcdc2" providerId="ADAL" clId="{F7B5A5E6-9BC1-4D68-AD17-FC5D197041BA}" dt="2025-01-28T11:25:39.349" v="15371" actId="114"/>
        <pc:sldMkLst>
          <pc:docMk/>
          <pc:sldMk cId="3066690957" sldId="2774"/>
        </pc:sldMkLst>
      </pc:sldChg>
      <pc:sldChg chg="addSp delSp modSp new mod setBg">
        <pc:chgData name="paul meaney" userId="8f3b41ac-413d-46e0-bc97-8181c95bcdc2" providerId="ADAL" clId="{F7B5A5E6-9BC1-4D68-AD17-FC5D197041BA}" dt="2025-01-28T12:10:55.251" v="15724" actId="114"/>
        <pc:sldMkLst>
          <pc:docMk/>
          <pc:sldMk cId="3034868619" sldId="2775"/>
        </pc:sldMkLst>
      </pc:sldChg>
      <pc:sldChg chg="modSp add mod ord">
        <pc:chgData name="paul meaney" userId="8f3b41ac-413d-46e0-bc97-8181c95bcdc2" providerId="ADAL" clId="{F7B5A5E6-9BC1-4D68-AD17-FC5D197041BA}" dt="2025-01-28T12:12:08.306" v="15757" actId="20577"/>
        <pc:sldMkLst>
          <pc:docMk/>
          <pc:sldMk cId="2649633959" sldId="2776"/>
        </pc:sldMkLst>
      </pc:sldChg>
      <pc:sldChg chg="modSp add">
        <pc:chgData name="paul meaney" userId="8f3b41ac-413d-46e0-bc97-8181c95bcdc2" providerId="ADAL" clId="{F7B5A5E6-9BC1-4D68-AD17-FC5D197041BA}" dt="2025-01-28T17:35:08.948" v="15875" actId="20577"/>
        <pc:sldMkLst>
          <pc:docMk/>
          <pc:sldMk cId="1224409761" sldId="2777"/>
        </pc:sldMkLst>
      </pc:sldChg>
      <pc:sldChg chg="addSp delSp modSp new mod setBg">
        <pc:chgData name="paul meaney" userId="8f3b41ac-413d-46e0-bc97-8181c95bcdc2" providerId="ADAL" clId="{F7B5A5E6-9BC1-4D68-AD17-FC5D197041BA}" dt="2025-01-29T10:04:23.754" v="16238" actId="114"/>
        <pc:sldMkLst>
          <pc:docMk/>
          <pc:sldMk cId="3874314218" sldId="2778"/>
        </pc:sldMkLst>
      </pc:sldChg>
    </pc:docChg>
  </pc:docChgLst>
  <pc:docChgLst>
    <pc:chgData name="paul meaney" userId="8f3b41ac-413d-46e0-bc97-8181c95bcdc2" providerId="ADAL" clId="{EA830C9E-91CC-4E56-80A6-322968E8E3CF}"/>
    <pc:docChg chg="undo custSel addSld delSld modSld addSection modSection">
      <pc:chgData name="paul meaney" userId="8f3b41ac-413d-46e0-bc97-8181c95bcdc2" providerId="ADAL" clId="{EA830C9E-91CC-4E56-80A6-322968E8E3CF}" dt="2025-02-04T09:54:50.582" v="2938" actId="114"/>
      <pc:docMkLst>
        <pc:docMk/>
      </pc:docMkLst>
      <pc:sldChg chg="modSp mod">
        <pc:chgData name="paul meaney" userId="8f3b41ac-413d-46e0-bc97-8181c95bcdc2" providerId="ADAL" clId="{EA830C9E-91CC-4E56-80A6-322968E8E3CF}" dt="2025-02-04T09:16:52.919" v="42" actId="790"/>
        <pc:sldMkLst>
          <pc:docMk/>
          <pc:sldMk cId="3324909653" sldId="1131"/>
        </pc:sldMkLst>
      </pc:sldChg>
      <pc:sldChg chg="modSp">
        <pc:chgData name="paul meaney" userId="8f3b41ac-413d-46e0-bc97-8181c95bcdc2" providerId="ADAL" clId="{EA830C9E-91CC-4E56-80A6-322968E8E3CF}" dt="2025-02-04T09:12:32.044" v="39" actId="20577"/>
        <pc:sldMkLst>
          <pc:docMk/>
          <pc:sldMk cId="3993103573" sldId="2222"/>
        </pc:sldMkLst>
      </pc:sldChg>
      <pc:sldChg chg="add">
        <pc:chgData name="paul meaney" userId="8f3b41ac-413d-46e0-bc97-8181c95bcdc2" providerId="ADAL" clId="{EA830C9E-91CC-4E56-80A6-322968E8E3CF}" dt="2025-02-04T09:12:17.795" v="5" actId="2890"/>
        <pc:sldMkLst>
          <pc:docMk/>
          <pc:sldMk cId="363249733" sldId="2779"/>
        </pc:sldMkLst>
      </pc:sldChg>
      <pc:sldChg chg="addSp delSp add del setBg delDesignElem">
        <pc:chgData name="paul meaney" userId="8f3b41ac-413d-46e0-bc97-8181c95bcdc2" providerId="ADAL" clId="{EA830C9E-91CC-4E56-80A6-322968E8E3CF}" dt="2025-02-04T09:12:15.726" v="4"/>
        <pc:sldMkLst>
          <pc:docMk/>
          <pc:sldMk cId="1657916247" sldId="2779"/>
        </pc:sldMkLst>
      </pc:sldChg>
      <pc:sldChg chg="addSp delSp modSp new mod setBg">
        <pc:chgData name="paul meaney" userId="8f3b41ac-413d-46e0-bc97-8181c95bcdc2" providerId="ADAL" clId="{EA830C9E-91CC-4E56-80A6-322968E8E3CF}" dt="2025-02-04T09:28:59.864" v="1102" actId="20577"/>
        <pc:sldMkLst>
          <pc:docMk/>
          <pc:sldMk cId="2995112137" sldId="2780"/>
        </pc:sldMkLst>
      </pc:sldChg>
      <pc:sldChg chg="addSp delSp modSp new del mod">
        <pc:chgData name="paul meaney" userId="8f3b41ac-413d-46e0-bc97-8181c95bcdc2" providerId="ADAL" clId="{EA830C9E-91CC-4E56-80A6-322968E8E3CF}" dt="2025-02-04T09:28:54.740" v="1095" actId="47"/>
        <pc:sldMkLst>
          <pc:docMk/>
          <pc:sldMk cId="3470744776" sldId="2781"/>
        </pc:sldMkLst>
      </pc:sldChg>
      <pc:sldChg chg="modSp add mod">
        <pc:chgData name="paul meaney" userId="8f3b41ac-413d-46e0-bc97-8181c95bcdc2" providerId="ADAL" clId="{EA830C9E-91CC-4E56-80A6-322968E8E3CF}" dt="2025-02-04T09:28:50.239" v="1094"/>
        <pc:sldMkLst>
          <pc:docMk/>
          <pc:sldMk cId="1969032313" sldId="2782"/>
        </pc:sldMkLst>
      </pc:sldChg>
      <pc:sldChg chg="addSp delSp modSp new mod setBg">
        <pc:chgData name="paul meaney" userId="8f3b41ac-413d-46e0-bc97-8181c95bcdc2" providerId="ADAL" clId="{EA830C9E-91CC-4E56-80A6-322968E8E3CF}" dt="2025-02-04T09:43:40.482" v="2270" actId="114"/>
        <pc:sldMkLst>
          <pc:docMk/>
          <pc:sldMk cId="2258110820" sldId="2783"/>
        </pc:sldMkLst>
      </pc:sldChg>
      <pc:sldChg chg="addSp delSp modSp new mod setBg">
        <pc:chgData name="paul meaney" userId="8f3b41ac-413d-46e0-bc97-8181c95bcdc2" providerId="ADAL" clId="{EA830C9E-91CC-4E56-80A6-322968E8E3CF}" dt="2025-02-04T09:54:50.582" v="2938" actId="114"/>
        <pc:sldMkLst>
          <pc:docMk/>
          <pc:sldMk cId="3339374927" sldId="2784"/>
        </pc:sldMkLst>
      </pc:sldChg>
      <pc:sldChg chg="addSp delSp modSp add mod setBg">
        <pc:chgData name="paul meaney" userId="8f3b41ac-413d-46e0-bc97-8181c95bcdc2" providerId="ADAL" clId="{EA830C9E-91CC-4E56-80A6-322968E8E3CF}" dt="2025-02-04T09:44:58.325" v="2298" actId="20577"/>
        <pc:sldMkLst>
          <pc:docMk/>
          <pc:sldMk cId="746219198" sldId="2785"/>
        </pc:sldMkLst>
      </pc:sldChg>
      <pc:sldChg chg="new del">
        <pc:chgData name="paul meaney" userId="8f3b41ac-413d-46e0-bc97-8181c95bcdc2" providerId="ADAL" clId="{EA830C9E-91CC-4E56-80A6-322968E8E3CF}" dt="2025-02-04T09:45:11.308" v="2300" actId="680"/>
        <pc:sldMkLst>
          <pc:docMk/>
          <pc:sldMk cId="273010864" sldId="2786"/>
        </pc:sldMkLst>
      </pc:sldChg>
      <pc:sldChg chg="addSp delSp modSp new mod setBg">
        <pc:chgData name="paul meaney" userId="8f3b41ac-413d-46e0-bc97-8181c95bcdc2" providerId="ADAL" clId="{EA830C9E-91CC-4E56-80A6-322968E8E3CF}" dt="2025-02-04T09:47:50.089" v="2600"/>
        <pc:sldMkLst>
          <pc:docMk/>
          <pc:sldMk cId="2426971986" sldId="2786"/>
        </pc:sldMkLst>
      </pc:sldChg>
    </pc:docChg>
  </pc:docChgLst>
  <pc:docChgLst>
    <pc:chgData name="paul meaney" userId="8f3b41ac-413d-46e0-bc97-8181c95bcdc2" providerId="ADAL" clId="{85A3AF28-D368-4B8D-9687-3396F3923DC3}"/>
    <pc:docChg chg="undo custSel addSld delSld modSld modSection">
      <pc:chgData name="paul meaney" userId="8f3b41ac-413d-46e0-bc97-8181c95bcdc2" providerId="ADAL" clId="{85A3AF28-D368-4B8D-9687-3396F3923DC3}" dt="2025-06-14T16:10:26.020" v="138" actId="20577"/>
      <pc:docMkLst>
        <pc:docMk/>
      </pc:docMkLst>
      <pc:sldChg chg="modSp mod">
        <pc:chgData name="paul meaney" userId="8f3b41ac-413d-46e0-bc97-8181c95bcdc2" providerId="ADAL" clId="{85A3AF28-D368-4B8D-9687-3396F3923DC3}" dt="2025-06-14T16:10:26.020" v="138" actId="20577"/>
        <pc:sldMkLst>
          <pc:docMk/>
          <pc:sldMk cId="1380044357" sldId="549"/>
        </pc:sldMkLst>
        <pc:spChg chg="mod">
          <ac:chgData name="paul meaney" userId="8f3b41ac-413d-46e0-bc97-8181c95bcdc2" providerId="ADAL" clId="{85A3AF28-D368-4B8D-9687-3396F3923DC3}" dt="2025-06-14T16:10:26.020" v="138" actId="20577"/>
          <ac:spMkLst>
            <pc:docMk/>
            <pc:sldMk cId="1380044357" sldId="549"/>
            <ac:spMk id="3" creationId="{F381A580-5C3D-45D9-9B65-B4E854207856}"/>
          </ac:spMkLst>
        </pc:spChg>
      </pc:sldChg>
      <pc:sldChg chg="del">
        <pc:chgData name="paul meaney" userId="8f3b41ac-413d-46e0-bc97-8181c95bcdc2" providerId="ADAL" clId="{85A3AF28-D368-4B8D-9687-3396F3923DC3}" dt="2025-06-14T16:10:06.754" v="124" actId="47"/>
        <pc:sldMkLst>
          <pc:docMk/>
          <pc:sldMk cId="1189165679" sldId="572"/>
        </pc:sldMkLst>
      </pc:sldChg>
      <pc:sldChg chg="del">
        <pc:chgData name="paul meaney" userId="8f3b41ac-413d-46e0-bc97-8181c95bcdc2" providerId="ADAL" clId="{85A3AF28-D368-4B8D-9687-3396F3923DC3}" dt="2025-06-14T16:09:58.597" v="108" actId="47"/>
        <pc:sldMkLst>
          <pc:docMk/>
          <pc:sldMk cId="2134238899" sldId="1656"/>
        </pc:sldMkLst>
      </pc:sldChg>
      <pc:sldChg chg="del">
        <pc:chgData name="paul meaney" userId="8f3b41ac-413d-46e0-bc97-8181c95bcdc2" providerId="ADAL" clId="{85A3AF28-D368-4B8D-9687-3396F3923DC3}" dt="2025-06-14T16:09:58.840" v="109" actId="47"/>
        <pc:sldMkLst>
          <pc:docMk/>
          <pc:sldMk cId="2306330646" sldId="1657"/>
        </pc:sldMkLst>
      </pc:sldChg>
      <pc:sldChg chg="del">
        <pc:chgData name="paul meaney" userId="8f3b41ac-413d-46e0-bc97-8181c95bcdc2" providerId="ADAL" clId="{85A3AF28-D368-4B8D-9687-3396F3923DC3}" dt="2025-06-14T16:09:59.988" v="112" actId="47"/>
        <pc:sldMkLst>
          <pc:docMk/>
          <pc:sldMk cId="1287933024" sldId="1660"/>
        </pc:sldMkLst>
      </pc:sldChg>
      <pc:sldChg chg="del">
        <pc:chgData name="paul meaney" userId="8f3b41ac-413d-46e0-bc97-8181c95bcdc2" providerId="ADAL" clId="{85A3AF28-D368-4B8D-9687-3396F3923DC3}" dt="2025-06-14T16:10:00.191" v="113" actId="47"/>
        <pc:sldMkLst>
          <pc:docMk/>
          <pc:sldMk cId="1506807361" sldId="1661"/>
        </pc:sldMkLst>
      </pc:sldChg>
      <pc:sldChg chg="del">
        <pc:chgData name="paul meaney" userId="8f3b41ac-413d-46e0-bc97-8181c95bcdc2" providerId="ADAL" clId="{85A3AF28-D368-4B8D-9687-3396F3923DC3}" dt="2025-06-14T16:10:00.357" v="114" actId="47"/>
        <pc:sldMkLst>
          <pc:docMk/>
          <pc:sldMk cId="3852403214" sldId="1662"/>
        </pc:sldMkLst>
      </pc:sldChg>
      <pc:sldChg chg="del">
        <pc:chgData name="paul meaney" userId="8f3b41ac-413d-46e0-bc97-8181c95bcdc2" providerId="ADAL" clId="{85A3AF28-D368-4B8D-9687-3396F3923DC3}" dt="2025-06-14T16:10:04.434" v="120" actId="47"/>
        <pc:sldMkLst>
          <pc:docMk/>
          <pc:sldMk cId="1777014544" sldId="1664"/>
        </pc:sldMkLst>
      </pc:sldChg>
      <pc:sldChg chg="del">
        <pc:chgData name="paul meaney" userId="8f3b41ac-413d-46e0-bc97-8181c95bcdc2" providerId="ADAL" clId="{85A3AF28-D368-4B8D-9687-3396F3923DC3}" dt="2025-06-14T16:10:05.651" v="122" actId="47"/>
        <pc:sldMkLst>
          <pc:docMk/>
          <pc:sldMk cId="684388002" sldId="1665"/>
        </pc:sldMkLst>
      </pc:sldChg>
      <pc:sldChg chg="del">
        <pc:chgData name="paul meaney" userId="8f3b41ac-413d-46e0-bc97-8181c95bcdc2" providerId="ADAL" clId="{85A3AF28-D368-4B8D-9687-3396F3923DC3}" dt="2025-06-14T16:10:06.981" v="125" actId="47"/>
        <pc:sldMkLst>
          <pc:docMk/>
          <pc:sldMk cId="2903039538" sldId="1668"/>
        </pc:sldMkLst>
      </pc:sldChg>
      <pc:sldChg chg="del">
        <pc:chgData name="paul meaney" userId="8f3b41ac-413d-46e0-bc97-8181c95bcdc2" providerId="ADAL" clId="{85A3AF28-D368-4B8D-9687-3396F3923DC3}" dt="2025-06-14T16:10:08.194" v="127" actId="47"/>
        <pc:sldMkLst>
          <pc:docMk/>
          <pc:sldMk cId="1759889741" sldId="1669"/>
        </pc:sldMkLst>
      </pc:sldChg>
      <pc:sldChg chg="del">
        <pc:chgData name="paul meaney" userId="8f3b41ac-413d-46e0-bc97-8181c95bcdc2" providerId="ADAL" clId="{85A3AF28-D368-4B8D-9687-3396F3923DC3}" dt="2025-06-14T16:10:10.562" v="130" actId="47"/>
        <pc:sldMkLst>
          <pc:docMk/>
          <pc:sldMk cId="2927025551" sldId="1670"/>
        </pc:sldMkLst>
      </pc:sldChg>
      <pc:sldChg chg="del">
        <pc:chgData name="paul meaney" userId="8f3b41ac-413d-46e0-bc97-8181c95bcdc2" providerId="ADAL" clId="{85A3AF28-D368-4B8D-9687-3396F3923DC3}" dt="2025-06-14T16:10:09.260" v="129" actId="47"/>
        <pc:sldMkLst>
          <pc:docMk/>
          <pc:sldMk cId="687059783" sldId="1671"/>
        </pc:sldMkLst>
      </pc:sldChg>
      <pc:sldChg chg="del">
        <pc:chgData name="paul meaney" userId="8f3b41ac-413d-46e0-bc97-8181c95bcdc2" providerId="ADAL" clId="{85A3AF28-D368-4B8D-9687-3396F3923DC3}" dt="2025-06-14T16:10:07.779" v="126" actId="47"/>
        <pc:sldMkLst>
          <pc:docMk/>
          <pc:sldMk cId="2125828274" sldId="1672"/>
        </pc:sldMkLst>
      </pc:sldChg>
      <pc:sldChg chg="del">
        <pc:chgData name="paul meaney" userId="8f3b41ac-413d-46e0-bc97-8181c95bcdc2" providerId="ADAL" clId="{85A3AF28-D368-4B8D-9687-3396F3923DC3}" dt="2025-06-14T16:10:03.554" v="119" actId="47"/>
        <pc:sldMkLst>
          <pc:docMk/>
          <pc:sldMk cId="1053802047" sldId="1673"/>
        </pc:sldMkLst>
      </pc:sldChg>
      <pc:sldChg chg="del">
        <pc:chgData name="paul meaney" userId="8f3b41ac-413d-46e0-bc97-8181c95bcdc2" providerId="ADAL" clId="{85A3AF28-D368-4B8D-9687-3396F3923DC3}" dt="2025-06-14T16:10:00.578" v="115" actId="47"/>
        <pc:sldMkLst>
          <pc:docMk/>
          <pc:sldMk cId="2144326843" sldId="2224"/>
        </pc:sldMkLst>
      </pc:sldChg>
      <pc:sldChg chg="del">
        <pc:chgData name="paul meaney" userId="8f3b41ac-413d-46e0-bc97-8181c95bcdc2" providerId="ADAL" clId="{85A3AF28-D368-4B8D-9687-3396F3923DC3}" dt="2025-06-14T16:10:01.479" v="116" actId="47"/>
        <pc:sldMkLst>
          <pc:docMk/>
          <pc:sldMk cId="2598221281" sldId="2225"/>
        </pc:sldMkLst>
      </pc:sldChg>
      <pc:sldChg chg="del">
        <pc:chgData name="paul meaney" userId="8f3b41ac-413d-46e0-bc97-8181c95bcdc2" providerId="ADAL" clId="{85A3AF28-D368-4B8D-9687-3396F3923DC3}" dt="2025-06-14T16:10:05.928" v="123" actId="47"/>
        <pc:sldMkLst>
          <pc:docMk/>
          <pc:sldMk cId="3558668321" sldId="2226"/>
        </pc:sldMkLst>
      </pc:sldChg>
      <pc:sldChg chg="del">
        <pc:chgData name="paul meaney" userId="8f3b41ac-413d-46e0-bc97-8181c95bcdc2" providerId="ADAL" clId="{85A3AF28-D368-4B8D-9687-3396F3923DC3}" dt="2025-06-14T16:10:04.627" v="121" actId="47"/>
        <pc:sldMkLst>
          <pc:docMk/>
          <pc:sldMk cId="1294585880" sldId="2227"/>
        </pc:sldMkLst>
      </pc:sldChg>
      <pc:sldChg chg="del">
        <pc:chgData name="paul meaney" userId="8f3b41ac-413d-46e0-bc97-8181c95bcdc2" providerId="ADAL" clId="{85A3AF28-D368-4B8D-9687-3396F3923DC3}" dt="2025-06-14T16:10:09.061" v="128" actId="47"/>
        <pc:sldMkLst>
          <pc:docMk/>
          <pc:sldMk cId="3117471053" sldId="2228"/>
        </pc:sldMkLst>
      </pc:sldChg>
      <pc:sldChg chg="del">
        <pc:chgData name="paul meaney" userId="8f3b41ac-413d-46e0-bc97-8181c95bcdc2" providerId="ADAL" clId="{85A3AF28-D368-4B8D-9687-3396F3923DC3}" dt="2025-06-14T16:09:20.708" v="61" actId="47"/>
        <pc:sldMkLst>
          <pc:docMk/>
          <pc:sldMk cId="3836509638" sldId="2334"/>
        </pc:sldMkLst>
      </pc:sldChg>
      <pc:sldChg chg="del">
        <pc:chgData name="paul meaney" userId="8f3b41ac-413d-46e0-bc97-8181c95bcdc2" providerId="ADAL" clId="{85A3AF28-D368-4B8D-9687-3396F3923DC3}" dt="2025-06-14T16:08:34.755" v="21" actId="47"/>
        <pc:sldMkLst>
          <pc:docMk/>
          <pc:sldMk cId="457789073" sldId="2341"/>
        </pc:sldMkLst>
      </pc:sldChg>
      <pc:sldChg chg="del">
        <pc:chgData name="paul meaney" userId="8f3b41ac-413d-46e0-bc97-8181c95bcdc2" providerId="ADAL" clId="{85A3AF28-D368-4B8D-9687-3396F3923DC3}" dt="2025-06-14T16:09:22.802" v="67" actId="47"/>
        <pc:sldMkLst>
          <pc:docMk/>
          <pc:sldMk cId="1504882330" sldId="2347"/>
        </pc:sldMkLst>
      </pc:sldChg>
      <pc:sldChg chg="del">
        <pc:chgData name="paul meaney" userId="8f3b41ac-413d-46e0-bc97-8181c95bcdc2" providerId="ADAL" clId="{85A3AF28-D368-4B8D-9687-3396F3923DC3}" dt="2025-06-14T16:08:48.553" v="35" actId="47"/>
        <pc:sldMkLst>
          <pc:docMk/>
          <pc:sldMk cId="1574576559" sldId="2380"/>
        </pc:sldMkLst>
      </pc:sldChg>
      <pc:sldChg chg="del">
        <pc:chgData name="paul meaney" userId="8f3b41ac-413d-46e0-bc97-8181c95bcdc2" providerId="ADAL" clId="{85A3AF28-D368-4B8D-9687-3396F3923DC3}" dt="2025-06-14T16:08:49.631" v="36" actId="47"/>
        <pc:sldMkLst>
          <pc:docMk/>
          <pc:sldMk cId="846960083" sldId="2381"/>
        </pc:sldMkLst>
      </pc:sldChg>
      <pc:sldChg chg="add del">
        <pc:chgData name="paul meaney" userId="8f3b41ac-413d-46e0-bc97-8181c95bcdc2" providerId="ADAL" clId="{85A3AF28-D368-4B8D-9687-3396F3923DC3}" dt="2025-06-14T16:08:59.115" v="43" actId="47"/>
        <pc:sldMkLst>
          <pc:docMk/>
          <pc:sldMk cId="1244012492" sldId="2382"/>
        </pc:sldMkLst>
      </pc:sldChg>
      <pc:sldChg chg="add del">
        <pc:chgData name="paul meaney" userId="8f3b41ac-413d-46e0-bc97-8181c95bcdc2" providerId="ADAL" clId="{85A3AF28-D368-4B8D-9687-3396F3923DC3}" dt="2025-06-14T16:08:56.580" v="41" actId="47"/>
        <pc:sldMkLst>
          <pc:docMk/>
          <pc:sldMk cId="1614084773" sldId="2383"/>
        </pc:sldMkLst>
      </pc:sldChg>
      <pc:sldChg chg="del">
        <pc:chgData name="paul meaney" userId="8f3b41ac-413d-46e0-bc97-8181c95bcdc2" providerId="ADAL" clId="{85A3AF28-D368-4B8D-9687-3396F3923DC3}" dt="2025-06-14T16:09:02.918" v="44" actId="47"/>
        <pc:sldMkLst>
          <pc:docMk/>
          <pc:sldMk cId="3670708710" sldId="2384"/>
        </pc:sldMkLst>
      </pc:sldChg>
      <pc:sldChg chg="add del">
        <pc:chgData name="paul meaney" userId="8f3b41ac-413d-46e0-bc97-8181c95bcdc2" providerId="ADAL" clId="{85A3AF28-D368-4B8D-9687-3396F3923DC3}" dt="2025-06-14T16:08:55.852" v="40" actId="47"/>
        <pc:sldMkLst>
          <pc:docMk/>
          <pc:sldMk cId="4073116606" sldId="2386"/>
        </pc:sldMkLst>
      </pc:sldChg>
      <pc:sldChg chg="del">
        <pc:chgData name="paul meaney" userId="8f3b41ac-413d-46e0-bc97-8181c95bcdc2" providerId="ADAL" clId="{85A3AF28-D368-4B8D-9687-3396F3923DC3}" dt="2025-06-14T16:09:03.780" v="45" actId="47"/>
        <pc:sldMkLst>
          <pc:docMk/>
          <pc:sldMk cId="3769723588" sldId="2387"/>
        </pc:sldMkLst>
      </pc:sldChg>
      <pc:sldChg chg="del">
        <pc:chgData name="paul meaney" userId="8f3b41ac-413d-46e0-bc97-8181c95bcdc2" providerId="ADAL" clId="{85A3AF28-D368-4B8D-9687-3396F3923DC3}" dt="2025-06-14T16:08:03.556" v="7" actId="47"/>
        <pc:sldMkLst>
          <pc:docMk/>
          <pc:sldMk cId="2281900378" sldId="2389"/>
        </pc:sldMkLst>
      </pc:sldChg>
      <pc:sldChg chg="add del">
        <pc:chgData name="paul meaney" userId="8f3b41ac-413d-46e0-bc97-8181c95bcdc2" providerId="ADAL" clId="{85A3AF28-D368-4B8D-9687-3396F3923DC3}" dt="2025-06-14T16:07:59.110" v="4" actId="47"/>
        <pc:sldMkLst>
          <pc:docMk/>
          <pc:sldMk cId="459498761" sldId="2392"/>
        </pc:sldMkLst>
      </pc:sldChg>
      <pc:sldChg chg="add del">
        <pc:chgData name="paul meaney" userId="8f3b41ac-413d-46e0-bc97-8181c95bcdc2" providerId="ADAL" clId="{85A3AF28-D368-4B8D-9687-3396F3923DC3}" dt="2025-06-14T16:08:02.131" v="5" actId="47"/>
        <pc:sldMkLst>
          <pc:docMk/>
          <pc:sldMk cId="489752140" sldId="2393"/>
        </pc:sldMkLst>
      </pc:sldChg>
      <pc:sldChg chg="del">
        <pc:chgData name="paul meaney" userId="8f3b41ac-413d-46e0-bc97-8181c95bcdc2" providerId="ADAL" clId="{85A3AF28-D368-4B8D-9687-3396F3923DC3}" dt="2025-06-14T16:08:05.067" v="10" actId="47"/>
        <pc:sldMkLst>
          <pc:docMk/>
          <pc:sldMk cId="105924073" sldId="2395"/>
        </pc:sldMkLst>
      </pc:sldChg>
      <pc:sldChg chg="del">
        <pc:chgData name="paul meaney" userId="8f3b41ac-413d-46e0-bc97-8181c95bcdc2" providerId="ADAL" clId="{85A3AF28-D368-4B8D-9687-3396F3923DC3}" dt="2025-06-14T16:08:04.926" v="9" actId="47"/>
        <pc:sldMkLst>
          <pc:docMk/>
          <pc:sldMk cId="1439456199" sldId="2396"/>
        </pc:sldMkLst>
      </pc:sldChg>
      <pc:sldChg chg="del">
        <pc:chgData name="paul meaney" userId="8f3b41ac-413d-46e0-bc97-8181c95bcdc2" providerId="ADAL" clId="{85A3AF28-D368-4B8D-9687-3396F3923DC3}" dt="2025-06-14T16:08:37.245" v="25" actId="47"/>
        <pc:sldMkLst>
          <pc:docMk/>
          <pc:sldMk cId="1748539924" sldId="2398"/>
        </pc:sldMkLst>
      </pc:sldChg>
      <pc:sldChg chg="del">
        <pc:chgData name="paul meaney" userId="8f3b41ac-413d-46e0-bc97-8181c95bcdc2" providerId="ADAL" clId="{85A3AF28-D368-4B8D-9687-3396F3923DC3}" dt="2025-06-14T16:09:23.535" v="68" actId="47"/>
        <pc:sldMkLst>
          <pc:docMk/>
          <pc:sldMk cId="438721382" sldId="2399"/>
        </pc:sldMkLst>
      </pc:sldChg>
      <pc:sldChg chg="del">
        <pc:chgData name="paul meaney" userId="8f3b41ac-413d-46e0-bc97-8181c95bcdc2" providerId="ADAL" clId="{85A3AF28-D368-4B8D-9687-3396F3923DC3}" dt="2025-06-14T16:09:40.283" v="81" actId="47"/>
        <pc:sldMkLst>
          <pc:docMk/>
          <pc:sldMk cId="3632670075" sldId="2400"/>
        </pc:sldMkLst>
      </pc:sldChg>
      <pc:sldChg chg="del">
        <pc:chgData name="paul meaney" userId="8f3b41ac-413d-46e0-bc97-8181c95bcdc2" providerId="ADAL" clId="{85A3AF28-D368-4B8D-9687-3396F3923DC3}" dt="2025-06-14T16:07:55.499" v="0" actId="47"/>
        <pc:sldMkLst>
          <pc:docMk/>
          <pc:sldMk cId="3804533434" sldId="2404"/>
        </pc:sldMkLst>
      </pc:sldChg>
      <pc:sldChg chg="del">
        <pc:chgData name="paul meaney" userId="8f3b41ac-413d-46e0-bc97-8181c95bcdc2" providerId="ADAL" clId="{85A3AF28-D368-4B8D-9687-3396F3923DC3}" dt="2025-06-14T16:08:07.630" v="13" actId="47"/>
        <pc:sldMkLst>
          <pc:docMk/>
          <pc:sldMk cId="1573186300" sldId="2406"/>
        </pc:sldMkLst>
      </pc:sldChg>
      <pc:sldChg chg="del">
        <pc:chgData name="paul meaney" userId="8f3b41ac-413d-46e0-bc97-8181c95bcdc2" providerId="ADAL" clId="{85A3AF28-D368-4B8D-9687-3396F3923DC3}" dt="2025-06-14T16:08:02.992" v="6" actId="47"/>
        <pc:sldMkLst>
          <pc:docMk/>
          <pc:sldMk cId="82406622" sldId="2407"/>
        </pc:sldMkLst>
      </pc:sldChg>
      <pc:sldChg chg="del">
        <pc:chgData name="paul meaney" userId="8f3b41ac-413d-46e0-bc97-8181c95bcdc2" providerId="ADAL" clId="{85A3AF28-D368-4B8D-9687-3396F3923DC3}" dt="2025-06-14T16:08:03.885" v="8" actId="47"/>
        <pc:sldMkLst>
          <pc:docMk/>
          <pc:sldMk cId="653500886" sldId="2408"/>
        </pc:sldMkLst>
      </pc:sldChg>
      <pc:sldChg chg="del">
        <pc:chgData name="paul meaney" userId="8f3b41ac-413d-46e0-bc97-8181c95bcdc2" providerId="ADAL" clId="{85A3AF28-D368-4B8D-9687-3396F3923DC3}" dt="2025-06-14T16:08:37.944" v="26" actId="47"/>
        <pc:sldMkLst>
          <pc:docMk/>
          <pc:sldMk cId="464895659" sldId="2414"/>
        </pc:sldMkLst>
      </pc:sldChg>
      <pc:sldChg chg="del">
        <pc:chgData name="paul meaney" userId="8f3b41ac-413d-46e0-bc97-8181c95bcdc2" providerId="ADAL" clId="{85A3AF28-D368-4B8D-9687-3396F3923DC3}" dt="2025-06-14T16:08:38.920" v="27" actId="47"/>
        <pc:sldMkLst>
          <pc:docMk/>
          <pc:sldMk cId="1589497454" sldId="2415"/>
        </pc:sldMkLst>
      </pc:sldChg>
      <pc:sldChg chg="del">
        <pc:chgData name="paul meaney" userId="8f3b41ac-413d-46e0-bc97-8181c95bcdc2" providerId="ADAL" clId="{85A3AF28-D368-4B8D-9687-3396F3923DC3}" dt="2025-06-14T16:08:40.247" v="28" actId="47"/>
        <pc:sldMkLst>
          <pc:docMk/>
          <pc:sldMk cId="3972945049" sldId="2416"/>
        </pc:sldMkLst>
      </pc:sldChg>
      <pc:sldChg chg="del">
        <pc:chgData name="paul meaney" userId="8f3b41ac-413d-46e0-bc97-8181c95bcdc2" providerId="ADAL" clId="{85A3AF28-D368-4B8D-9687-3396F3923DC3}" dt="2025-06-14T16:08:41.450" v="30" actId="47"/>
        <pc:sldMkLst>
          <pc:docMk/>
          <pc:sldMk cId="3089880596" sldId="2418"/>
        </pc:sldMkLst>
      </pc:sldChg>
      <pc:sldChg chg="del">
        <pc:chgData name="paul meaney" userId="8f3b41ac-413d-46e0-bc97-8181c95bcdc2" providerId="ADAL" clId="{85A3AF28-D368-4B8D-9687-3396F3923DC3}" dt="2025-06-14T16:08:05.818" v="11" actId="47"/>
        <pc:sldMkLst>
          <pc:docMk/>
          <pc:sldMk cId="2111261532" sldId="2419"/>
        </pc:sldMkLst>
      </pc:sldChg>
      <pc:sldChg chg="del">
        <pc:chgData name="paul meaney" userId="8f3b41ac-413d-46e0-bc97-8181c95bcdc2" providerId="ADAL" clId="{85A3AF28-D368-4B8D-9687-3396F3923DC3}" dt="2025-06-14T16:08:06.926" v="12" actId="47"/>
        <pc:sldMkLst>
          <pc:docMk/>
          <pc:sldMk cId="3009297217" sldId="2420"/>
        </pc:sldMkLst>
      </pc:sldChg>
      <pc:sldChg chg="del">
        <pc:chgData name="paul meaney" userId="8f3b41ac-413d-46e0-bc97-8181c95bcdc2" providerId="ADAL" clId="{85A3AF28-D368-4B8D-9687-3396F3923DC3}" dt="2025-06-14T16:08:35.291" v="22" actId="47"/>
        <pc:sldMkLst>
          <pc:docMk/>
          <pc:sldMk cId="4266854128" sldId="2421"/>
        </pc:sldMkLst>
      </pc:sldChg>
      <pc:sldChg chg="del">
        <pc:chgData name="paul meaney" userId="8f3b41ac-413d-46e0-bc97-8181c95bcdc2" providerId="ADAL" clId="{85A3AF28-D368-4B8D-9687-3396F3923DC3}" dt="2025-06-14T16:08:35.854" v="23" actId="47"/>
        <pc:sldMkLst>
          <pc:docMk/>
          <pc:sldMk cId="393768808" sldId="2422"/>
        </pc:sldMkLst>
      </pc:sldChg>
      <pc:sldChg chg="del">
        <pc:chgData name="paul meaney" userId="8f3b41ac-413d-46e0-bc97-8181c95bcdc2" providerId="ADAL" clId="{85A3AF28-D368-4B8D-9687-3396F3923DC3}" dt="2025-06-14T16:09:36.485" v="78" actId="47"/>
        <pc:sldMkLst>
          <pc:docMk/>
          <pc:sldMk cId="3914993989" sldId="2423"/>
        </pc:sldMkLst>
      </pc:sldChg>
      <pc:sldChg chg="del">
        <pc:chgData name="paul meaney" userId="8f3b41ac-413d-46e0-bc97-8181c95bcdc2" providerId="ADAL" clId="{85A3AF28-D368-4B8D-9687-3396F3923DC3}" dt="2025-06-14T16:09:24.158" v="69" actId="47"/>
        <pc:sldMkLst>
          <pc:docMk/>
          <pc:sldMk cId="3218981851" sldId="2424"/>
        </pc:sldMkLst>
      </pc:sldChg>
      <pc:sldChg chg="del">
        <pc:chgData name="paul meaney" userId="8f3b41ac-413d-46e0-bc97-8181c95bcdc2" providerId="ADAL" clId="{85A3AF28-D368-4B8D-9687-3396F3923DC3}" dt="2025-06-14T16:09:20.491" v="60" actId="47"/>
        <pc:sldMkLst>
          <pc:docMk/>
          <pc:sldMk cId="4009662140" sldId="2425"/>
        </pc:sldMkLst>
      </pc:sldChg>
      <pc:sldChg chg="del">
        <pc:chgData name="paul meaney" userId="8f3b41ac-413d-46e0-bc97-8181c95bcdc2" providerId="ADAL" clId="{85A3AF28-D368-4B8D-9687-3396F3923DC3}" dt="2025-06-14T16:09:21.449" v="64" actId="47"/>
        <pc:sldMkLst>
          <pc:docMk/>
          <pc:sldMk cId="740862914" sldId="2426"/>
        </pc:sldMkLst>
      </pc:sldChg>
      <pc:sldChg chg="del">
        <pc:chgData name="paul meaney" userId="8f3b41ac-413d-46e0-bc97-8181c95bcdc2" providerId="ADAL" clId="{85A3AF28-D368-4B8D-9687-3396F3923DC3}" dt="2025-06-14T16:09:21.235" v="63" actId="47"/>
        <pc:sldMkLst>
          <pc:docMk/>
          <pc:sldMk cId="45477262" sldId="2427"/>
        </pc:sldMkLst>
      </pc:sldChg>
      <pc:sldChg chg="del">
        <pc:chgData name="paul meaney" userId="8f3b41ac-413d-46e0-bc97-8181c95bcdc2" providerId="ADAL" clId="{85A3AF28-D368-4B8D-9687-3396F3923DC3}" dt="2025-06-14T16:09:24.733" v="70" actId="47"/>
        <pc:sldMkLst>
          <pc:docMk/>
          <pc:sldMk cId="3931214078" sldId="2428"/>
        </pc:sldMkLst>
      </pc:sldChg>
      <pc:sldChg chg="del">
        <pc:chgData name="paul meaney" userId="8f3b41ac-413d-46e0-bc97-8181c95bcdc2" providerId="ADAL" clId="{85A3AF28-D368-4B8D-9687-3396F3923DC3}" dt="2025-06-14T16:09:25.458" v="71" actId="47"/>
        <pc:sldMkLst>
          <pc:docMk/>
          <pc:sldMk cId="3700917256" sldId="2429"/>
        </pc:sldMkLst>
      </pc:sldChg>
      <pc:sldChg chg="del">
        <pc:chgData name="paul meaney" userId="8f3b41ac-413d-46e0-bc97-8181c95bcdc2" providerId="ADAL" clId="{85A3AF28-D368-4B8D-9687-3396F3923DC3}" dt="2025-06-14T16:09:20.886" v="62" actId="47"/>
        <pc:sldMkLst>
          <pc:docMk/>
          <pc:sldMk cId="2626814343" sldId="2432"/>
        </pc:sldMkLst>
      </pc:sldChg>
      <pc:sldChg chg="del">
        <pc:chgData name="paul meaney" userId="8f3b41ac-413d-46e0-bc97-8181c95bcdc2" providerId="ADAL" clId="{85A3AF28-D368-4B8D-9687-3396F3923DC3}" dt="2025-06-14T16:09:38.955" v="80" actId="47"/>
        <pc:sldMkLst>
          <pc:docMk/>
          <pc:sldMk cId="1545475116" sldId="2433"/>
        </pc:sldMkLst>
      </pc:sldChg>
      <pc:sldChg chg="del">
        <pc:chgData name="paul meaney" userId="8f3b41ac-413d-46e0-bc97-8181c95bcdc2" providerId="ADAL" clId="{85A3AF28-D368-4B8D-9687-3396F3923DC3}" dt="2025-06-14T16:09:37.599" v="79" actId="47"/>
        <pc:sldMkLst>
          <pc:docMk/>
          <pc:sldMk cId="2723780299" sldId="2434"/>
        </pc:sldMkLst>
      </pc:sldChg>
      <pc:sldChg chg="del">
        <pc:chgData name="paul meaney" userId="8f3b41ac-413d-46e0-bc97-8181c95bcdc2" providerId="ADAL" clId="{85A3AF28-D368-4B8D-9687-3396F3923DC3}" dt="2025-06-14T16:09:41.079" v="83" actId="47"/>
        <pc:sldMkLst>
          <pc:docMk/>
          <pc:sldMk cId="2890981061" sldId="2435"/>
        </pc:sldMkLst>
      </pc:sldChg>
      <pc:sldChg chg="del">
        <pc:chgData name="paul meaney" userId="8f3b41ac-413d-46e0-bc97-8181c95bcdc2" providerId="ADAL" clId="{85A3AF28-D368-4B8D-9687-3396F3923DC3}" dt="2025-06-14T16:09:41.313" v="84" actId="47"/>
        <pc:sldMkLst>
          <pc:docMk/>
          <pc:sldMk cId="2210514545" sldId="2436"/>
        </pc:sldMkLst>
      </pc:sldChg>
      <pc:sldChg chg="del">
        <pc:chgData name="paul meaney" userId="8f3b41ac-413d-46e0-bc97-8181c95bcdc2" providerId="ADAL" clId="{85A3AF28-D368-4B8D-9687-3396F3923DC3}" dt="2025-06-14T16:09:40.719" v="82" actId="47"/>
        <pc:sldMkLst>
          <pc:docMk/>
          <pc:sldMk cId="2720908566" sldId="2439"/>
        </pc:sldMkLst>
      </pc:sldChg>
      <pc:sldChg chg="del">
        <pc:chgData name="paul meaney" userId="8f3b41ac-413d-46e0-bc97-8181c95bcdc2" providerId="ADAL" clId="{85A3AF28-D368-4B8D-9687-3396F3923DC3}" dt="2025-06-14T16:09:41.497" v="85" actId="47"/>
        <pc:sldMkLst>
          <pc:docMk/>
          <pc:sldMk cId="61977040" sldId="2440"/>
        </pc:sldMkLst>
      </pc:sldChg>
      <pc:sldChg chg="del">
        <pc:chgData name="paul meaney" userId="8f3b41ac-413d-46e0-bc97-8181c95bcdc2" providerId="ADAL" clId="{85A3AF28-D368-4B8D-9687-3396F3923DC3}" dt="2025-06-14T16:08:42.658" v="32" actId="47"/>
        <pc:sldMkLst>
          <pc:docMk/>
          <pc:sldMk cId="364184949" sldId="2446"/>
        </pc:sldMkLst>
      </pc:sldChg>
      <pc:sldChg chg="del">
        <pc:chgData name="paul meaney" userId="8f3b41ac-413d-46e0-bc97-8181c95bcdc2" providerId="ADAL" clId="{85A3AF28-D368-4B8D-9687-3396F3923DC3}" dt="2025-06-14T16:09:41.689" v="86" actId="47"/>
        <pc:sldMkLst>
          <pc:docMk/>
          <pc:sldMk cId="1918801802" sldId="2447"/>
        </pc:sldMkLst>
      </pc:sldChg>
      <pc:sldChg chg="del">
        <pc:chgData name="paul meaney" userId="8f3b41ac-413d-46e0-bc97-8181c95bcdc2" providerId="ADAL" clId="{85A3AF28-D368-4B8D-9687-3396F3923DC3}" dt="2025-06-14T16:09:42.678" v="87" actId="47"/>
        <pc:sldMkLst>
          <pc:docMk/>
          <pc:sldMk cId="4107435820" sldId="2458"/>
        </pc:sldMkLst>
      </pc:sldChg>
      <pc:sldChg chg="del">
        <pc:chgData name="paul meaney" userId="8f3b41ac-413d-46e0-bc97-8181c95bcdc2" providerId="ADAL" clId="{85A3AF28-D368-4B8D-9687-3396F3923DC3}" dt="2025-06-14T16:09:43.374" v="88" actId="47"/>
        <pc:sldMkLst>
          <pc:docMk/>
          <pc:sldMk cId="1199960727" sldId="2459"/>
        </pc:sldMkLst>
      </pc:sldChg>
      <pc:sldChg chg="del">
        <pc:chgData name="paul meaney" userId="8f3b41ac-413d-46e0-bc97-8181c95bcdc2" providerId="ADAL" clId="{85A3AF28-D368-4B8D-9687-3396F3923DC3}" dt="2025-06-14T16:09:43.627" v="89" actId="47"/>
        <pc:sldMkLst>
          <pc:docMk/>
          <pc:sldMk cId="1036917499" sldId="2460"/>
        </pc:sldMkLst>
      </pc:sldChg>
      <pc:sldChg chg="del">
        <pc:chgData name="paul meaney" userId="8f3b41ac-413d-46e0-bc97-8181c95bcdc2" providerId="ADAL" clId="{85A3AF28-D368-4B8D-9687-3396F3923DC3}" dt="2025-06-14T16:09:44.925" v="92" actId="47"/>
        <pc:sldMkLst>
          <pc:docMk/>
          <pc:sldMk cId="1259692862" sldId="2461"/>
        </pc:sldMkLst>
      </pc:sldChg>
      <pc:sldChg chg="del">
        <pc:chgData name="paul meaney" userId="8f3b41ac-413d-46e0-bc97-8181c95bcdc2" providerId="ADAL" clId="{85A3AF28-D368-4B8D-9687-3396F3923DC3}" dt="2025-06-14T16:09:04.500" v="46" actId="47"/>
        <pc:sldMkLst>
          <pc:docMk/>
          <pc:sldMk cId="3598019475" sldId="2475"/>
        </pc:sldMkLst>
      </pc:sldChg>
      <pc:sldChg chg="del">
        <pc:chgData name="paul meaney" userId="8f3b41ac-413d-46e0-bc97-8181c95bcdc2" providerId="ADAL" clId="{85A3AF28-D368-4B8D-9687-3396F3923DC3}" dt="2025-06-14T16:08:33.822" v="20" actId="47"/>
        <pc:sldMkLst>
          <pc:docMk/>
          <pc:sldMk cId="2688160501" sldId="2476"/>
        </pc:sldMkLst>
      </pc:sldChg>
      <pc:sldChg chg="del">
        <pc:chgData name="paul meaney" userId="8f3b41ac-413d-46e0-bc97-8181c95bcdc2" providerId="ADAL" clId="{85A3AF28-D368-4B8D-9687-3396F3923DC3}" dt="2025-06-14T16:08:42.006" v="31" actId="47"/>
        <pc:sldMkLst>
          <pc:docMk/>
          <pc:sldMk cId="3958501405" sldId="2477"/>
        </pc:sldMkLst>
      </pc:sldChg>
      <pc:sldChg chg="del">
        <pc:chgData name="paul meaney" userId="8f3b41ac-413d-46e0-bc97-8181c95bcdc2" providerId="ADAL" clId="{85A3AF28-D368-4B8D-9687-3396F3923DC3}" dt="2025-06-14T16:09:45.857" v="93" actId="47"/>
        <pc:sldMkLst>
          <pc:docMk/>
          <pc:sldMk cId="2721047848" sldId="2479"/>
        </pc:sldMkLst>
      </pc:sldChg>
      <pc:sldChg chg="modSp mod">
        <pc:chgData name="paul meaney" userId="8f3b41ac-413d-46e0-bc97-8181c95bcdc2" providerId="ADAL" clId="{85A3AF28-D368-4B8D-9687-3396F3923DC3}" dt="2025-06-14T16:08:23.990" v="17" actId="6549"/>
        <pc:sldMkLst>
          <pc:docMk/>
          <pc:sldMk cId="1537843606" sldId="2483"/>
        </pc:sldMkLst>
        <pc:graphicFrameChg chg="modGraphic">
          <ac:chgData name="paul meaney" userId="8f3b41ac-413d-46e0-bc97-8181c95bcdc2" providerId="ADAL" clId="{85A3AF28-D368-4B8D-9687-3396F3923DC3}" dt="2025-06-14T16:08:23.990" v="17" actId="6549"/>
          <ac:graphicFrameMkLst>
            <pc:docMk/>
            <pc:sldMk cId="1537843606" sldId="2483"/>
            <ac:graphicFrameMk id="5" creationId="{4D9A1448-0AAB-D08D-2303-92F43708835D}"/>
          </ac:graphicFrameMkLst>
        </pc:graphicFrameChg>
      </pc:sldChg>
      <pc:sldChg chg="add del">
        <pc:chgData name="paul meaney" userId="8f3b41ac-413d-46e0-bc97-8181c95bcdc2" providerId="ADAL" clId="{85A3AF28-D368-4B8D-9687-3396F3923DC3}" dt="2025-06-14T16:08:29.341" v="18" actId="47"/>
        <pc:sldMkLst>
          <pc:docMk/>
          <pc:sldMk cId="3581446560" sldId="2484"/>
        </pc:sldMkLst>
      </pc:sldChg>
      <pc:sldChg chg="del">
        <pc:chgData name="paul meaney" userId="8f3b41ac-413d-46e0-bc97-8181c95bcdc2" providerId="ADAL" clId="{85A3AF28-D368-4B8D-9687-3396F3923DC3}" dt="2025-06-14T16:08:30.591" v="19" actId="47"/>
        <pc:sldMkLst>
          <pc:docMk/>
          <pc:sldMk cId="1810723849" sldId="2485"/>
        </pc:sldMkLst>
      </pc:sldChg>
      <pc:sldChg chg="del">
        <pc:chgData name="paul meaney" userId="8f3b41ac-413d-46e0-bc97-8181c95bcdc2" providerId="ADAL" clId="{85A3AF28-D368-4B8D-9687-3396F3923DC3}" dt="2025-06-14T16:08:40.884" v="29" actId="47"/>
        <pc:sldMkLst>
          <pc:docMk/>
          <pc:sldMk cId="83348733" sldId="2486"/>
        </pc:sldMkLst>
      </pc:sldChg>
      <pc:sldChg chg="del">
        <pc:chgData name="paul meaney" userId="8f3b41ac-413d-46e0-bc97-8181c95bcdc2" providerId="ADAL" clId="{85A3AF28-D368-4B8D-9687-3396F3923DC3}" dt="2025-06-14T16:09:43.841" v="90" actId="47"/>
        <pc:sldMkLst>
          <pc:docMk/>
          <pc:sldMk cId="1732677989" sldId="2487"/>
        </pc:sldMkLst>
      </pc:sldChg>
      <pc:sldChg chg="del">
        <pc:chgData name="paul meaney" userId="8f3b41ac-413d-46e0-bc97-8181c95bcdc2" providerId="ADAL" clId="{85A3AF28-D368-4B8D-9687-3396F3923DC3}" dt="2025-06-14T16:09:26.213" v="72" actId="47"/>
        <pc:sldMkLst>
          <pc:docMk/>
          <pc:sldMk cId="1129755344" sldId="2488"/>
        </pc:sldMkLst>
      </pc:sldChg>
      <pc:sldChg chg="del">
        <pc:chgData name="paul meaney" userId="8f3b41ac-413d-46e0-bc97-8181c95bcdc2" providerId="ADAL" clId="{85A3AF28-D368-4B8D-9687-3396F3923DC3}" dt="2025-06-14T16:09:28.131" v="73" actId="47"/>
        <pc:sldMkLst>
          <pc:docMk/>
          <pc:sldMk cId="649405176" sldId="2489"/>
        </pc:sldMkLst>
      </pc:sldChg>
      <pc:sldChg chg="del">
        <pc:chgData name="paul meaney" userId="8f3b41ac-413d-46e0-bc97-8181c95bcdc2" providerId="ADAL" clId="{85A3AF28-D368-4B8D-9687-3396F3923DC3}" dt="2025-06-14T16:09:30.213" v="74" actId="47"/>
        <pc:sldMkLst>
          <pc:docMk/>
          <pc:sldMk cId="1958697041" sldId="2490"/>
        </pc:sldMkLst>
      </pc:sldChg>
      <pc:sldChg chg="del">
        <pc:chgData name="paul meaney" userId="8f3b41ac-413d-46e0-bc97-8181c95bcdc2" providerId="ADAL" clId="{85A3AF28-D368-4B8D-9687-3396F3923DC3}" dt="2025-06-14T16:09:33.861" v="75" actId="47"/>
        <pc:sldMkLst>
          <pc:docMk/>
          <pc:sldMk cId="3784957643" sldId="2491"/>
        </pc:sldMkLst>
      </pc:sldChg>
      <pc:sldChg chg="del">
        <pc:chgData name="paul meaney" userId="8f3b41ac-413d-46e0-bc97-8181c95bcdc2" providerId="ADAL" clId="{85A3AF28-D368-4B8D-9687-3396F3923DC3}" dt="2025-06-14T16:09:34.520" v="76" actId="47"/>
        <pc:sldMkLst>
          <pc:docMk/>
          <pc:sldMk cId="1318376011" sldId="2492"/>
        </pc:sldMkLst>
      </pc:sldChg>
      <pc:sldChg chg="del">
        <pc:chgData name="paul meaney" userId="8f3b41ac-413d-46e0-bc97-8181c95bcdc2" providerId="ADAL" clId="{85A3AF28-D368-4B8D-9687-3396F3923DC3}" dt="2025-06-14T16:09:44.596" v="91" actId="47"/>
        <pc:sldMkLst>
          <pc:docMk/>
          <pc:sldMk cId="1012236750" sldId="2493"/>
        </pc:sldMkLst>
      </pc:sldChg>
      <pc:sldChg chg="del">
        <pc:chgData name="paul meaney" userId="8f3b41ac-413d-46e0-bc97-8181c95bcdc2" providerId="ADAL" clId="{85A3AF28-D368-4B8D-9687-3396F3923DC3}" dt="2025-06-14T16:08:36.426" v="24" actId="47"/>
        <pc:sldMkLst>
          <pc:docMk/>
          <pc:sldMk cId="3291210143" sldId="2496"/>
        </pc:sldMkLst>
      </pc:sldChg>
      <pc:sldChg chg="del">
        <pc:chgData name="paul meaney" userId="8f3b41ac-413d-46e0-bc97-8181c95bcdc2" providerId="ADAL" clId="{85A3AF28-D368-4B8D-9687-3396F3923DC3}" dt="2025-06-14T16:09:22.255" v="66" actId="47"/>
        <pc:sldMkLst>
          <pc:docMk/>
          <pc:sldMk cId="3860660621" sldId="2500"/>
        </pc:sldMkLst>
      </pc:sldChg>
      <pc:sldChg chg="del">
        <pc:chgData name="paul meaney" userId="8f3b41ac-413d-46e0-bc97-8181c95bcdc2" providerId="ADAL" clId="{85A3AF28-D368-4B8D-9687-3396F3923DC3}" dt="2025-06-14T16:09:21.762" v="65" actId="47"/>
        <pc:sldMkLst>
          <pc:docMk/>
          <pc:sldMk cId="972591452" sldId="2501"/>
        </pc:sldMkLst>
      </pc:sldChg>
      <pc:sldChg chg="del">
        <pc:chgData name="paul meaney" userId="8f3b41ac-413d-46e0-bc97-8181c95bcdc2" providerId="ADAL" clId="{85A3AF28-D368-4B8D-9687-3396F3923DC3}" dt="2025-06-14T16:09:52.751" v="105" actId="47"/>
        <pc:sldMkLst>
          <pc:docMk/>
          <pc:sldMk cId="3102269408" sldId="2522"/>
        </pc:sldMkLst>
      </pc:sldChg>
      <pc:sldChg chg="del">
        <pc:chgData name="paul meaney" userId="8f3b41ac-413d-46e0-bc97-8181c95bcdc2" providerId="ADAL" clId="{85A3AF28-D368-4B8D-9687-3396F3923DC3}" dt="2025-06-14T16:09:48.263" v="95" actId="47"/>
        <pc:sldMkLst>
          <pc:docMk/>
          <pc:sldMk cId="3551843979" sldId="2549"/>
        </pc:sldMkLst>
      </pc:sldChg>
      <pc:sldChg chg="del">
        <pc:chgData name="paul meaney" userId="8f3b41ac-413d-46e0-bc97-8181c95bcdc2" providerId="ADAL" clId="{85A3AF28-D368-4B8D-9687-3396F3923DC3}" dt="2025-06-14T16:09:48.471" v="96" actId="47"/>
        <pc:sldMkLst>
          <pc:docMk/>
          <pc:sldMk cId="1380714553" sldId="2555"/>
        </pc:sldMkLst>
      </pc:sldChg>
      <pc:sldChg chg="del">
        <pc:chgData name="paul meaney" userId="8f3b41ac-413d-46e0-bc97-8181c95bcdc2" providerId="ADAL" clId="{85A3AF28-D368-4B8D-9687-3396F3923DC3}" dt="2025-06-14T16:09:08.700" v="50" actId="47"/>
        <pc:sldMkLst>
          <pc:docMk/>
          <pc:sldMk cId="365007486" sldId="2556"/>
        </pc:sldMkLst>
      </pc:sldChg>
      <pc:sldChg chg="del">
        <pc:chgData name="paul meaney" userId="8f3b41ac-413d-46e0-bc97-8181c95bcdc2" providerId="ADAL" clId="{85A3AF28-D368-4B8D-9687-3396F3923DC3}" dt="2025-06-14T16:09:09.671" v="51" actId="47"/>
        <pc:sldMkLst>
          <pc:docMk/>
          <pc:sldMk cId="2741480917" sldId="2557"/>
        </pc:sldMkLst>
      </pc:sldChg>
      <pc:sldChg chg="del">
        <pc:chgData name="paul meaney" userId="8f3b41ac-413d-46e0-bc97-8181c95bcdc2" providerId="ADAL" clId="{85A3AF28-D368-4B8D-9687-3396F3923DC3}" dt="2025-06-14T16:09:10.415" v="52" actId="47"/>
        <pc:sldMkLst>
          <pc:docMk/>
          <pc:sldMk cId="2997572269" sldId="2558"/>
        </pc:sldMkLst>
      </pc:sldChg>
      <pc:sldChg chg="del">
        <pc:chgData name="paul meaney" userId="8f3b41ac-413d-46e0-bc97-8181c95bcdc2" providerId="ADAL" clId="{85A3AF28-D368-4B8D-9687-3396F3923DC3}" dt="2025-06-14T16:09:13.663" v="53" actId="47"/>
        <pc:sldMkLst>
          <pc:docMk/>
          <pc:sldMk cId="3820527568" sldId="2560"/>
        </pc:sldMkLst>
      </pc:sldChg>
      <pc:sldChg chg="del">
        <pc:chgData name="paul meaney" userId="8f3b41ac-413d-46e0-bc97-8181c95bcdc2" providerId="ADAL" clId="{85A3AF28-D368-4B8D-9687-3396F3923DC3}" dt="2025-06-14T16:09:14.135" v="54" actId="47"/>
        <pc:sldMkLst>
          <pc:docMk/>
          <pc:sldMk cId="1709448842" sldId="2561"/>
        </pc:sldMkLst>
      </pc:sldChg>
      <pc:sldChg chg="del">
        <pc:chgData name="paul meaney" userId="8f3b41ac-413d-46e0-bc97-8181c95bcdc2" providerId="ADAL" clId="{85A3AF28-D368-4B8D-9687-3396F3923DC3}" dt="2025-06-14T16:09:15.596" v="56" actId="47"/>
        <pc:sldMkLst>
          <pc:docMk/>
          <pc:sldMk cId="258986108" sldId="2563"/>
        </pc:sldMkLst>
      </pc:sldChg>
      <pc:sldChg chg="del">
        <pc:chgData name="paul meaney" userId="8f3b41ac-413d-46e0-bc97-8181c95bcdc2" providerId="ADAL" clId="{85A3AF28-D368-4B8D-9687-3396F3923DC3}" dt="2025-06-14T16:09:14.904" v="55" actId="47"/>
        <pc:sldMkLst>
          <pc:docMk/>
          <pc:sldMk cId="2526422499" sldId="2564"/>
        </pc:sldMkLst>
      </pc:sldChg>
      <pc:sldChg chg="del">
        <pc:chgData name="paul meaney" userId="8f3b41ac-413d-46e0-bc97-8181c95bcdc2" providerId="ADAL" clId="{85A3AF28-D368-4B8D-9687-3396F3923DC3}" dt="2025-06-14T16:09:16.348" v="57" actId="47"/>
        <pc:sldMkLst>
          <pc:docMk/>
          <pc:sldMk cId="793290676" sldId="2565"/>
        </pc:sldMkLst>
      </pc:sldChg>
      <pc:sldChg chg="del">
        <pc:chgData name="paul meaney" userId="8f3b41ac-413d-46e0-bc97-8181c95bcdc2" providerId="ADAL" clId="{85A3AF28-D368-4B8D-9687-3396F3923DC3}" dt="2025-06-14T16:09:17.209" v="58" actId="47"/>
        <pc:sldMkLst>
          <pc:docMk/>
          <pc:sldMk cId="2718501312" sldId="2566"/>
        </pc:sldMkLst>
      </pc:sldChg>
      <pc:sldChg chg="del">
        <pc:chgData name="paul meaney" userId="8f3b41ac-413d-46e0-bc97-8181c95bcdc2" providerId="ADAL" clId="{85A3AF28-D368-4B8D-9687-3396F3923DC3}" dt="2025-06-14T16:09:17.802" v="59" actId="47"/>
        <pc:sldMkLst>
          <pc:docMk/>
          <pc:sldMk cId="4043181232" sldId="2567"/>
        </pc:sldMkLst>
      </pc:sldChg>
      <pc:sldChg chg="del">
        <pc:chgData name="paul meaney" userId="8f3b41ac-413d-46e0-bc97-8181c95bcdc2" providerId="ADAL" clId="{85A3AF28-D368-4B8D-9687-3396F3923DC3}" dt="2025-06-14T16:09:48.689" v="97" actId="47"/>
        <pc:sldMkLst>
          <pc:docMk/>
          <pc:sldMk cId="4019567325" sldId="2574"/>
        </pc:sldMkLst>
      </pc:sldChg>
      <pc:sldChg chg="del">
        <pc:chgData name="paul meaney" userId="8f3b41ac-413d-46e0-bc97-8181c95bcdc2" providerId="ADAL" clId="{85A3AF28-D368-4B8D-9687-3396F3923DC3}" dt="2025-06-14T16:09:48.026" v="94" actId="47"/>
        <pc:sldMkLst>
          <pc:docMk/>
          <pc:sldMk cId="4291753514" sldId="2575"/>
        </pc:sldMkLst>
      </pc:sldChg>
      <pc:sldChg chg="del">
        <pc:chgData name="paul meaney" userId="8f3b41ac-413d-46e0-bc97-8181c95bcdc2" providerId="ADAL" clId="{85A3AF28-D368-4B8D-9687-3396F3923DC3}" dt="2025-06-14T16:09:50.129" v="100" actId="47"/>
        <pc:sldMkLst>
          <pc:docMk/>
          <pc:sldMk cId="565107342" sldId="2584"/>
        </pc:sldMkLst>
      </pc:sldChg>
      <pc:sldChg chg="del">
        <pc:chgData name="paul meaney" userId="8f3b41ac-413d-46e0-bc97-8181c95bcdc2" providerId="ADAL" clId="{85A3AF28-D368-4B8D-9687-3396F3923DC3}" dt="2025-06-14T16:09:50.978" v="101" actId="47"/>
        <pc:sldMkLst>
          <pc:docMk/>
          <pc:sldMk cId="3956798626" sldId="2593"/>
        </pc:sldMkLst>
      </pc:sldChg>
      <pc:sldChg chg="del">
        <pc:chgData name="paul meaney" userId="8f3b41ac-413d-46e0-bc97-8181c95bcdc2" providerId="ADAL" clId="{85A3AF28-D368-4B8D-9687-3396F3923DC3}" dt="2025-06-14T16:09:51.220" v="102" actId="47"/>
        <pc:sldMkLst>
          <pc:docMk/>
          <pc:sldMk cId="3300876888" sldId="2595"/>
        </pc:sldMkLst>
      </pc:sldChg>
      <pc:sldChg chg="del">
        <pc:chgData name="paul meaney" userId="8f3b41ac-413d-46e0-bc97-8181c95bcdc2" providerId="ADAL" clId="{85A3AF28-D368-4B8D-9687-3396F3923DC3}" dt="2025-06-14T16:09:51.521" v="103" actId="47"/>
        <pc:sldMkLst>
          <pc:docMk/>
          <pc:sldMk cId="1823108627" sldId="2596"/>
        </pc:sldMkLst>
      </pc:sldChg>
      <pc:sldChg chg="del">
        <pc:chgData name="paul meaney" userId="8f3b41ac-413d-46e0-bc97-8181c95bcdc2" providerId="ADAL" clId="{85A3AF28-D368-4B8D-9687-3396F3923DC3}" dt="2025-06-14T16:09:52.955" v="106" actId="47"/>
        <pc:sldMkLst>
          <pc:docMk/>
          <pc:sldMk cId="3214108920" sldId="2602"/>
        </pc:sldMkLst>
      </pc:sldChg>
      <pc:sldChg chg="del">
        <pc:chgData name="paul meaney" userId="8f3b41ac-413d-46e0-bc97-8181c95bcdc2" providerId="ADAL" clId="{85A3AF28-D368-4B8D-9687-3396F3923DC3}" dt="2025-06-14T16:09:54.155" v="107" actId="47"/>
        <pc:sldMkLst>
          <pc:docMk/>
          <pc:sldMk cId="1906629308" sldId="2603"/>
        </pc:sldMkLst>
      </pc:sldChg>
      <pc:sldChg chg="del">
        <pc:chgData name="paul meaney" userId="8f3b41ac-413d-46e0-bc97-8181c95bcdc2" providerId="ADAL" clId="{85A3AF28-D368-4B8D-9687-3396F3923DC3}" dt="2025-06-14T16:09:49.558" v="98" actId="47"/>
        <pc:sldMkLst>
          <pc:docMk/>
          <pc:sldMk cId="934190404" sldId="2610"/>
        </pc:sldMkLst>
      </pc:sldChg>
      <pc:sldChg chg="del">
        <pc:chgData name="paul meaney" userId="8f3b41ac-413d-46e0-bc97-8181c95bcdc2" providerId="ADAL" clId="{85A3AF28-D368-4B8D-9687-3396F3923DC3}" dt="2025-06-14T16:09:07.037" v="48" actId="47"/>
        <pc:sldMkLst>
          <pc:docMk/>
          <pc:sldMk cId="2653175265" sldId="2614"/>
        </pc:sldMkLst>
      </pc:sldChg>
      <pc:sldChg chg="del">
        <pc:chgData name="paul meaney" userId="8f3b41ac-413d-46e0-bc97-8181c95bcdc2" providerId="ADAL" clId="{85A3AF28-D368-4B8D-9687-3396F3923DC3}" dt="2025-06-14T16:09:49.843" v="99" actId="47"/>
        <pc:sldMkLst>
          <pc:docMk/>
          <pc:sldMk cId="2897053126" sldId="2635"/>
        </pc:sldMkLst>
      </pc:sldChg>
      <pc:sldChg chg="del">
        <pc:chgData name="paul meaney" userId="8f3b41ac-413d-46e0-bc97-8181c95bcdc2" providerId="ADAL" clId="{85A3AF28-D368-4B8D-9687-3396F3923DC3}" dt="2025-06-14T16:09:52.337" v="104" actId="47"/>
        <pc:sldMkLst>
          <pc:docMk/>
          <pc:sldMk cId="1705235247" sldId="2641"/>
        </pc:sldMkLst>
      </pc:sldChg>
      <pc:sldChg chg="del">
        <pc:chgData name="paul meaney" userId="8f3b41ac-413d-46e0-bc97-8181c95bcdc2" providerId="ADAL" clId="{85A3AF28-D368-4B8D-9687-3396F3923DC3}" dt="2025-06-14T16:10:01.922" v="117" actId="47"/>
        <pc:sldMkLst>
          <pc:docMk/>
          <pc:sldMk cId="122008874" sldId="2642"/>
        </pc:sldMkLst>
      </pc:sldChg>
      <pc:sldChg chg="del">
        <pc:chgData name="paul meaney" userId="8f3b41ac-413d-46e0-bc97-8181c95bcdc2" providerId="ADAL" clId="{85A3AF28-D368-4B8D-9687-3396F3923DC3}" dt="2025-06-14T16:10:02.831" v="118" actId="47"/>
        <pc:sldMkLst>
          <pc:docMk/>
          <pc:sldMk cId="1806404972" sldId="2643"/>
        </pc:sldMkLst>
      </pc:sldChg>
      <pc:sldChg chg="del">
        <pc:chgData name="paul meaney" userId="8f3b41ac-413d-46e0-bc97-8181c95bcdc2" providerId="ADAL" clId="{85A3AF28-D368-4B8D-9687-3396F3923DC3}" dt="2025-06-14T16:09:59.054" v="110" actId="47"/>
        <pc:sldMkLst>
          <pc:docMk/>
          <pc:sldMk cId="2851154637" sldId="2994"/>
        </pc:sldMkLst>
      </pc:sldChg>
      <pc:sldChg chg="del">
        <pc:chgData name="paul meaney" userId="8f3b41ac-413d-46e0-bc97-8181c95bcdc2" providerId="ADAL" clId="{85A3AF28-D368-4B8D-9687-3396F3923DC3}" dt="2025-06-14T16:09:59.244" v="111" actId="47"/>
        <pc:sldMkLst>
          <pc:docMk/>
          <pc:sldMk cId="2481046552" sldId="2995"/>
        </pc:sldMkLst>
      </pc:sldChg>
      <pc:sldChg chg="add del">
        <pc:chgData name="paul meaney" userId="8f3b41ac-413d-46e0-bc97-8181c95bcdc2" providerId="ADAL" clId="{85A3AF28-D368-4B8D-9687-3396F3923DC3}" dt="2025-06-14T16:08:44.581" v="34" actId="47"/>
        <pc:sldMkLst>
          <pc:docMk/>
          <pc:sldMk cId="2377666777" sldId="3237"/>
        </pc:sldMkLst>
      </pc:sldChg>
      <pc:sldChg chg="del">
        <pc:chgData name="paul meaney" userId="8f3b41ac-413d-46e0-bc97-8181c95bcdc2" providerId="ADAL" clId="{85A3AF28-D368-4B8D-9687-3396F3923DC3}" dt="2025-06-14T16:09:35.839" v="77" actId="47"/>
        <pc:sldMkLst>
          <pc:docMk/>
          <pc:sldMk cId="194697526" sldId="3257"/>
        </pc:sldMkLst>
      </pc:sldChg>
      <pc:sldChg chg="del">
        <pc:chgData name="paul meaney" userId="8f3b41ac-413d-46e0-bc97-8181c95bcdc2" providerId="ADAL" clId="{85A3AF28-D368-4B8D-9687-3396F3923DC3}" dt="2025-06-14T16:09:06.472" v="47" actId="47"/>
        <pc:sldMkLst>
          <pc:docMk/>
          <pc:sldMk cId="3340310423" sldId="3258"/>
        </pc:sldMkLst>
      </pc:sldChg>
      <pc:sldChg chg="del">
        <pc:chgData name="paul meaney" userId="8f3b41ac-413d-46e0-bc97-8181c95bcdc2" providerId="ADAL" clId="{85A3AF28-D368-4B8D-9687-3396F3923DC3}" dt="2025-06-14T16:09:08.016" v="49" actId="47"/>
        <pc:sldMkLst>
          <pc:docMk/>
          <pc:sldMk cId="3859232270" sldId="3259"/>
        </pc:sldMkLst>
      </pc:sldChg>
    </pc:docChg>
  </pc:docChgLst>
  <pc:docChgLst>
    <pc:chgData name="paul meaney" userId="8f3b41ac-413d-46e0-bc97-8181c95bcdc2" providerId="ADAL" clId="{B7A55ABE-FD76-42D8-9E45-A5E259D219D4}"/>
    <pc:docChg chg="addSld delSld modSld modSection">
      <pc:chgData name="paul meaney" userId="8f3b41ac-413d-46e0-bc97-8181c95bcdc2" providerId="ADAL" clId="{B7A55ABE-FD76-42D8-9E45-A5E259D219D4}" dt="2025-06-13T16:38:46.126" v="233" actId="47"/>
      <pc:docMkLst>
        <pc:docMk/>
      </pc:docMkLst>
      <pc:sldChg chg="modSp del mod">
        <pc:chgData name="paul meaney" userId="8f3b41ac-413d-46e0-bc97-8181c95bcdc2" providerId="ADAL" clId="{B7A55ABE-FD76-42D8-9E45-A5E259D219D4}" dt="2025-06-13T16:38:46.126" v="233" actId="47"/>
        <pc:sldMkLst>
          <pc:docMk/>
          <pc:sldMk cId="4238264794" sldId="2615"/>
        </pc:sldMkLst>
        <pc:spChg chg="mod">
          <ac:chgData name="paul meaney" userId="8f3b41ac-413d-46e0-bc97-8181c95bcdc2" providerId="ADAL" clId="{B7A55ABE-FD76-42D8-9E45-A5E259D219D4}" dt="2025-06-13T16:32:22.927" v="34" actId="20577"/>
          <ac:spMkLst>
            <pc:docMk/>
            <pc:sldMk cId="4238264794" sldId="2615"/>
            <ac:spMk id="2" creationId="{3F448713-4F3B-60BB-EEA3-ADB0E858D245}"/>
          </ac:spMkLst>
        </pc:spChg>
        <pc:graphicFrameChg chg="mod">
          <ac:chgData name="paul meaney" userId="8f3b41ac-413d-46e0-bc97-8181c95bcdc2" providerId="ADAL" clId="{B7A55ABE-FD76-42D8-9E45-A5E259D219D4}" dt="2025-06-13T16:32:48.174" v="77" actId="114"/>
          <ac:graphicFrameMkLst>
            <pc:docMk/>
            <pc:sldMk cId="4238264794" sldId="2615"/>
            <ac:graphicFrameMk id="6" creationId="{558BBC3C-7C47-C45B-2339-879B26D35D8B}"/>
          </ac:graphicFrameMkLst>
        </pc:graphicFrameChg>
      </pc:sldChg>
      <pc:sldChg chg="modSp del mod">
        <pc:chgData name="paul meaney" userId="8f3b41ac-413d-46e0-bc97-8181c95bcdc2" providerId="ADAL" clId="{B7A55ABE-FD76-42D8-9E45-A5E259D219D4}" dt="2025-06-13T16:38:46.126" v="233" actId="47"/>
        <pc:sldMkLst>
          <pc:docMk/>
          <pc:sldMk cId="2997318111" sldId="2616"/>
        </pc:sldMkLst>
        <pc:spChg chg="mod">
          <ac:chgData name="paul meaney" userId="8f3b41ac-413d-46e0-bc97-8181c95bcdc2" providerId="ADAL" clId="{B7A55ABE-FD76-42D8-9E45-A5E259D219D4}" dt="2025-06-13T16:32:11.983" v="16" actId="20577"/>
          <ac:spMkLst>
            <pc:docMk/>
            <pc:sldMk cId="2997318111" sldId="2616"/>
            <ac:spMk id="2" creationId="{FC18E7BA-DEBC-0FD9-EFA1-0F39221791BC}"/>
          </ac:spMkLst>
        </pc:spChg>
        <pc:graphicFrameChg chg="mod">
          <ac:chgData name="paul meaney" userId="8f3b41ac-413d-46e0-bc97-8181c95bcdc2" providerId="ADAL" clId="{B7A55ABE-FD76-42D8-9E45-A5E259D219D4}" dt="2025-06-13T16:37:21.998" v="232" actId="20577"/>
          <ac:graphicFrameMkLst>
            <pc:docMk/>
            <pc:sldMk cId="2997318111" sldId="2616"/>
            <ac:graphicFrameMk id="7" creationId="{14754176-CF93-EF65-C4BE-EB804AA78411}"/>
          </ac:graphicFrameMkLst>
        </pc:graphicFrameChg>
      </pc:sldChg>
      <pc:sldChg chg="del">
        <pc:chgData name="paul meaney" userId="8f3b41ac-413d-46e0-bc97-8181c95bcdc2" providerId="ADAL" clId="{B7A55ABE-FD76-42D8-9E45-A5E259D219D4}" dt="2025-06-13T16:38:46.126" v="233" actId="47"/>
        <pc:sldMkLst>
          <pc:docMk/>
          <pc:sldMk cId="258518254" sldId="2617"/>
        </pc:sldMkLst>
      </pc:sldChg>
      <pc:sldChg chg="del">
        <pc:chgData name="paul meaney" userId="8f3b41ac-413d-46e0-bc97-8181c95bcdc2" providerId="ADAL" clId="{B7A55ABE-FD76-42D8-9E45-A5E259D219D4}" dt="2025-06-13T16:38:46.126" v="233" actId="47"/>
        <pc:sldMkLst>
          <pc:docMk/>
          <pc:sldMk cId="260025805" sldId="2618"/>
        </pc:sldMkLst>
      </pc:sldChg>
      <pc:sldChg chg="del">
        <pc:chgData name="paul meaney" userId="8f3b41ac-413d-46e0-bc97-8181c95bcdc2" providerId="ADAL" clId="{B7A55ABE-FD76-42D8-9E45-A5E259D219D4}" dt="2025-06-13T16:38:46.126" v="233" actId="47"/>
        <pc:sldMkLst>
          <pc:docMk/>
          <pc:sldMk cId="480920049" sldId="2620"/>
        </pc:sldMkLst>
      </pc:sldChg>
      <pc:sldChg chg="modSp del mod">
        <pc:chgData name="paul meaney" userId="8f3b41ac-413d-46e0-bc97-8181c95bcdc2" providerId="ADAL" clId="{B7A55ABE-FD76-42D8-9E45-A5E259D219D4}" dt="2025-06-13T16:38:46.126" v="233" actId="47"/>
        <pc:sldMkLst>
          <pc:docMk/>
          <pc:sldMk cId="2242935451" sldId="2624"/>
        </pc:sldMkLst>
        <pc:graphicFrameChg chg="mod modGraphic">
          <ac:chgData name="paul meaney" userId="8f3b41ac-413d-46e0-bc97-8181c95bcdc2" providerId="ADAL" clId="{B7A55ABE-FD76-42D8-9E45-A5E259D219D4}" dt="2025-06-13T16:35:27.769" v="210" actId="20577"/>
          <ac:graphicFrameMkLst>
            <pc:docMk/>
            <pc:sldMk cId="2242935451" sldId="2624"/>
            <ac:graphicFrameMk id="5" creationId="{4D9A1448-0AAB-D08D-2303-92F43708835D}"/>
          </ac:graphicFrameMkLst>
        </pc:graphicFrameChg>
      </pc:sldChg>
      <pc:sldChg chg="modSp add del mod">
        <pc:chgData name="paul meaney" userId="8f3b41ac-413d-46e0-bc97-8181c95bcdc2" providerId="ADAL" clId="{B7A55ABE-FD76-42D8-9E45-A5E259D219D4}" dt="2025-06-13T16:38:46.126" v="233" actId="47"/>
        <pc:sldMkLst>
          <pc:docMk/>
          <pc:sldMk cId="4272390334" sldId="3263"/>
        </pc:sldMkLst>
        <pc:graphicFrameChg chg="mod modGraphic">
          <ac:chgData name="paul meaney" userId="8f3b41ac-413d-46e0-bc97-8181c95bcdc2" providerId="ADAL" clId="{B7A55ABE-FD76-42D8-9E45-A5E259D219D4}" dt="2025-06-13T16:36:09.465" v="217" actId="6549"/>
          <ac:graphicFrameMkLst>
            <pc:docMk/>
            <pc:sldMk cId="4272390334" sldId="3263"/>
            <ac:graphicFrameMk id="5" creationId="{6B8A807F-EBE4-A9AD-6B31-DBF22D7EF52D}"/>
          </ac:graphicFrameMkLst>
        </pc:graphicFrameChg>
      </pc:sldChg>
      <pc:sldChg chg="modSp add del mod">
        <pc:chgData name="paul meaney" userId="8f3b41ac-413d-46e0-bc97-8181c95bcdc2" providerId="ADAL" clId="{B7A55ABE-FD76-42D8-9E45-A5E259D219D4}" dt="2025-06-13T16:38:46.126" v="233" actId="47"/>
        <pc:sldMkLst>
          <pc:docMk/>
          <pc:sldMk cId="22316696" sldId="3264"/>
        </pc:sldMkLst>
        <pc:graphicFrameChg chg="mod modGraphic">
          <ac:chgData name="paul meaney" userId="8f3b41ac-413d-46e0-bc97-8181c95bcdc2" providerId="ADAL" clId="{B7A55ABE-FD76-42D8-9E45-A5E259D219D4}" dt="2025-06-13T16:36:47.992" v="225" actId="20577"/>
          <ac:graphicFrameMkLst>
            <pc:docMk/>
            <pc:sldMk cId="22316696" sldId="3264"/>
            <ac:graphicFrameMk id="5" creationId="{70425900-BD00-2B5D-43AC-03B6B45BF16F}"/>
          </ac:graphicFrameMkLst>
        </pc:graphicFrameChg>
      </pc:sldChg>
    </pc:docChg>
  </pc:docChgLst>
  <pc:docChgLst>
    <pc:chgData name="paul meaney" userId="8f3b41ac-413d-46e0-bc97-8181c95bcdc2" providerId="ADAL" clId="{099934ED-9149-46A2-8011-CD6CF9B64564}"/>
    <pc:docChg chg="undo custSel addSld delSld modSld sldOrd addSection delSection modSection">
      <pc:chgData name="paul meaney" userId="8f3b41ac-413d-46e0-bc97-8181c95bcdc2" providerId="ADAL" clId="{099934ED-9149-46A2-8011-CD6CF9B64564}" dt="2025-01-24T16:37:05.086" v="11228"/>
      <pc:docMkLst>
        <pc:docMk/>
      </pc:docMkLst>
      <pc:sldChg chg="add del">
        <pc:chgData name="paul meaney" userId="8f3b41ac-413d-46e0-bc97-8181c95bcdc2" providerId="ADAL" clId="{099934ED-9149-46A2-8011-CD6CF9B64564}" dt="2025-01-22T10:13:11.420" v="717" actId="47"/>
        <pc:sldMkLst>
          <pc:docMk/>
          <pc:sldMk cId="1160443717" sldId="474"/>
        </pc:sldMkLst>
      </pc:sldChg>
      <pc:sldChg chg="del">
        <pc:chgData name="paul meaney" userId="8f3b41ac-413d-46e0-bc97-8181c95bcdc2" providerId="ADAL" clId="{099934ED-9149-46A2-8011-CD6CF9B64564}" dt="2025-01-22T10:13:01.973" v="606" actId="47"/>
        <pc:sldMkLst>
          <pc:docMk/>
          <pc:sldMk cId="1037848145" sldId="525"/>
        </pc:sldMkLst>
      </pc:sldChg>
      <pc:sldChg chg="add">
        <pc:chgData name="paul meaney" userId="8f3b41ac-413d-46e0-bc97-8181c95bcdc2" providerId="ADAL" clId="{099934ED-9149-46A2-8011-CD6CF9B64564}" dt="2025-01-22T11:17:53.634" v="2246"/>
        <pc:sldMkLst>
          <pc:docMk/>
          <pc:sldMk cId="3730983709" sldId="526"/>
        </pc:sldMkLst>
      </pc:sldChg>
      <pc:sldChg chg="add del">
        <pc:chgData name="paul meaney" userId="8f3b41ac-413d-46e0-bc97-8181c95bcdc2" providerId="ADAL" clId="{099934ED-9149-46A2-8011-CD6CF9B64564}" dt="2025-01-22T10:13:13.500" v="724" actId="47"/>
        <pc:sldMkLst>
          <pc:docMk/>
          <pc:sldMk cId="1189165679" sldId="572"/>
        </pc:sldMkLst>
      </pc:sldChg>
      <pc:sldChg chg="modSp modAnim">
        <pc:chgData name="paul meaney" userId="8f3b41ac-413d-46e0-bc97-8181c95bcdc2" providerId="ADAL" clId="{099934ED-9149-46A2-8011-CD6CF9B64564}" dt="2025-01-22T09:38:47.270" v="163" actId="255"/>
        <pc:sldMkLst>
          <pc:docMk/>
          <pc:sldMk cId="3737862164" sldId="577"/>
        </pc:sldMkLst>
      </pc:sldChg>
      <pc:sldChg chg="modSp mod">
        <pc:chgData name="paul meaney" userId="8f3b41ac-413d-46e0-bc97-8181c95bcdc2" providerId="ADAL" clId="{099934ED-9149-46A2-8011-CD6CF9B64564}" dt="2025-01-22T09:39:41.318" v="202" actId="20577"/>
        <pc:sldMkLst>
          <pc:docMk/>
          <pc:sldMk cId="2840469309" sldId="579"/>
        </pc:sldMkLst>
      </pc:sldChg>
      <pc:sldChg chg="modSp mod">
        <pc:chgData name="paul meaney" userId="8f3b41ac-413d-46e0-bc97-8181c95bcdc2" providerId="ADAL" clId="{099934ED-9149-46A2-8011-CD6CF9B64564}" dt="2025-01-22T09:38:13.014" v="89" actId="20577"/>
        <pc:sldMkLst>
          <pc:docMk/>
          <pc:sldMk cId="2345936038" sldId="1065"/>
        </pc:sldMkLst>
      </pc:sldChg>
      <pc:sldChg chg="modSp mod">
        <pc:chgData name="paul meaney" userId="8f3b41ac-413d-46e0-bc97-8181c95bcdc2" providerId="ADAL" clId="{099934ED-9149-46A2-8011-CD6CF9B64564}" dt="2025-01-22T11:37:04.139" v="4192" actId="20577"/>
        <pc:sldMkLst>
          <pc:docMk/>
          <pc:sldMk cId="566175144" sldId="1073"/>
        </pc:sldMkLst>
      </pc:sldChg>
      <pc:sldChg chg="modSp">
        <pc:chgData name="paul meaney" userId="8f3b41ac-413d-46e0-bc97-8181c95bcdc2" providerId="ADAL" clId="{099934ED-9149-46A2-8011-CD6CF9B64564}" dt="2025-01-22T10:12:50.896" v="601" actId="20577"/>
        <pc:sldMkLst>
          <pc:docMk/>
          <pc:sldMk cId="1393632131" sldId="1130"/>
        </pc:sldMkLst>
      </pc:sldChg>
      <pc:sldChg chg="modSp mod">
        <pc:chgData name="paul meaney" userId="8f3b41ac-413d-46e0-bc97-8181c95bcdc2" providerId="ADAL" clId="{099934ED-9149-46A2-8011-CD6CF9B64564}" dt="2025-01-24T16:24:27.320" v="10730"/>
        <pc:sldMkLst>
          <pc:docMk/>
          <pc:sldMk cId="3324909653" sldId="1131"/>
        </pc:sldMkLst>
      </pc:sldChg>
      <pc:sldChg chg="del">
        <pc:chgData name="paul meaney" userId="8f3b41ac-413d-46e0-bc97-8181c95bcdc2" providerId="ADAL" clId="{099934ED-9149-46A2-8011-CD6CF9B64564}" dt="2025-01-22T10:13:00.767" v="603" actId="47"/>
        <pc:sldMkLst>
          <pc:docMk/>
          <pc:sldMk cId="1478966090" sldId="1133"/>
        </pc:sldMkLst>
      </pc:sldChg>
      <pc:sldChg chg="del">
        <pc:chgData name="paul meaney" userId="8f3b41ac-413d-46e0-bc97-8181c95bcdc2" providerId="ADAL" clId="{099934ED-9149-46A2-8011-CD6CF9B64564}" dt="2025-01-22T10:13:06.848" v="665" actId="47"/>
        <pc:sldMkLst>
          <pc:docMk/>
          <pc:sldMk cId="457997586" sldId="1134"/>
        </pc:sldMkLst>
      </pc:sldChg>
      <pc:sldChg chg="del">
        <pc:chgData name="paul meaney" userId="8f3b41ac-413d-46e0-bc97-8181c95bcdc2" providerId="ADAL" clId="{099934ED-9149-46A2-8011-CD6CF9B64564}" dt="2025-01-22T10:13:06.970" v="669" actId="47"/>
        <pc:sldMkLst>
          <pc:docMk/>
          <pc:sldMk cId="3629044220" sldId="1135"/>
        </pc:sldMkLst>
      </pc:sldChg>
      <pc:sldChg chg="del">
        <pc:chgData name="paul meaney" userId="8f3b41ac-413d-46e0-bc97-8181c95bcdc2" providerId="ADAL" clId="{099934ED-9149-46A2-8011-CD6CF9B64564}" dt="2025-01-22T10:13:08.462" v="683" actId="47"/>
        <pc:sldMkLst>
          <pc:docMk/>
          <pc:sldMk cId="2549237350" sldId="1136"/>
        </pc:sldMkLst>
      </pc:sldChg>
      <pc:sldChg chg="del">
        <pc:chgData name="paul meaney" userId="8f3b41ac-413d-46e0-bc97-8181c95bcdc2" providerId="ADAL" clId="{099934ED-9149-46A2-8011-CD6CF9B64564}" dt="2025-01-22T10:13:07.023" v="671" actId="47"/>
        <pc:sldMkLst>
          <pc:docMk/>
          <pc:sldMk cId="3144565408" sldId="1147"/>
        </pc:sldMkLst>
      </pc:sldChg>
      <pc:sldChg chg="del">
        <pc:chgData name="paul meaney" userId="8f3b41ac-413d-46e0-bc97-8181c95bcdc2" providerId="ADAL" clId="{099934ED-9149-46A2-8011-CD6CF9B64564}" dt="2025-01-22T10:13:07.764" v="676" actId="47"/>
        <pc:sldMkLst>
          <pc:docMk/>
          <pc:sldMk cId="4858539" sldId="1148"/>
        </pc:sldMkLst>
      </pc:sldChg>
      <pc:sldChg chg="del">
        <pc:chgData name="paul meaney" userId="8f3b41ac-413d-46e0-bc97-8181c95bcdc2" providerId="ADAL" clId="{099934ED-9149-46A2-8011-CD6CF9B64564}" dt="2025-01-22T10:13:01.948" v="605" actId="47"/>
        <pc:sldMkLst>
          <pc:docMk/>
          <pc:sldMk cId="2325816612" sldId="1450"/>
        </pc:sldMkLst>
      </pc:sldChg>
      <pc:sldChg chg="del">
        <pc:chgData name="paul meaney" userId="8f3b41ac-413d-46e0-bc97-8181c95bcdc2" providerId="ADAL" clId="{099934ED-9149-46A2-8011-CD6CF9B64564}" dt="2025-01-22T10:13:01.383" v="604" actId="47"/>
        <pc:sldMkLst>
          <pc:docMk/>
          <pc:sldMk cId="344849540" sldId="1451"/>
        </pc:sldMkLst>
      </pc:sldChg>
      <pc:sldChg chg="del">
        <pc:chgData name="paul meaney" userId="8f3b41ac-413d-46e0-bc97-8181c95bcdc2" providerId="ADAL" clId="{099934ED-9149-46A2-8011-CD6CF9B64564}" dt="2025-01-22T10:12:56.832" v="602" actId="47"/>
        <pc:sldMkLst>
          <pc:docMk/>
          <pc:sldMk cId="2134016394" sldId="1452"/>
        </pc:sldMkLst>
      </pc:sldChg>
      <pc:sldChg chg="del">
        <pc:chgData name="paul meaney" userId="8f3b41ac-413d-46e0-bc97-8181c95bcdc2" providerId="ADAL" clId="{099934ED-9149-46A2-8011-CD6CF9B64564}" dt="2025-01-22T10:13:02.225" v="614" actId="47"/>
        <pc:sldMkLst>
          <pc:docMk/>
          <pc:sldMk cId="422376154" sldId="1454"/>
        </pc:sldMkLst>
      </pc:sldChg>
      <pc:sldChg chg="del">
        <pc:chgData name="paul meaney" userId="8f3b41ac-413d-46e0-bc97-8181c95bcdc2" providerId="ADAL" clId="{099934ED-9149-46A2-8011-CD6CF9B64564}" dt="2025-01-22T10:13:02.073" v="609" actId="47"/>
        <pc:sldMkLst>
          <pc:docMk/>
          <pc:sldMk cId="2820882735" sldId="1455"/>
        </pc:sldMkLst>
      </pc:sldChg>
      <pc:sldChg chg="del">
        <pc:chgData name="paul meaney" userId="8f3b41ac-413d-46e0-bc97-8181c95bcdc2" providerId="ADAL" clId="{099934ED-9149-46A2-8011-CD6CF9B64564}" dt="2025-01-22T10:13:02.040" v="608" actId="47"/>
        <pc:sldMkLst>
          <pc:docMk/>
          <pc:sldMk cId="883556346" sldId="1456"/>
        </pc:sldMkLst>
      </pc:sldChg>
      <pc:sldChg chg="del">
        <pc:chgData name="paul meaney" userId="8f3b41ac-413d-46e0-bc97-8181c95bcdc2" providerId="ADAL" clId="{099934ED-9149-46A2-8011-CD6CF9B64564}" dt="2025-01-22T10:13:02.250" v="615" actId="47"/>
        <pc:sldMkLst>
          <pc:docMk/>
          <pc:sldMk cId="3612294779" sldId="1457"/>
        </pc:sldMkLst>
      </pc:sldChg>
      <pc:sldChg chg="del">
        <pc:chgData name="paul meaney" userId="8f3b41ac-413d-46e0-bc97-8181c95bcdc2" providerId="ADAL" clId="{099934ED-9149-46A2-8011-CD6CF9B64564}" dt="2025-01-22T10:13:02.394" v="619" actId="47"/>
        <pc:sldMkLst>
          <pc:docMk/>
          <pc:sldMk cId="4276542084" sldId="1458"/>
        </pc:sldMkLst>
      </pc:sldChg>
      <pc:sldChg chg="del">
        <pc:chgData name="paul meaney" userId="8f3b41ac-413d-46e0-bc97-8181c95bcdc2" providerId="ADAL" clId="{099934ED-9149-46A2-8011-CD6CF9B64564}" dt="2025-01-22T10:13:02.772" v="631" actId="47"/>
        <pc:sldMkLst>
          <pc:docMk/>
          <pc:sldMk cId="1564979442" sldId="1459"/>
        </pc:sldMkLst>
      </pc:sldChg>
      <pc:sldChg chg="del">
        <pc:chgData name="paul meaney" userId="8f3b41ac-413d-46e0-bc97-8181c95bcdc2" providerId="ADAL" clId="{099934ED-9149-46A2-8011-CD6CF9B64564}" dt="2025-01-22T10:13:06.212" v="646" actId="47"/>
        <pc:sldMkLst>
          <pc:docMk/>
          <pc:sldMk cId="1608512903" sldId="1460"/>
        </pc:sldMkLst>
      </pc:sldChg>
      <pc:sldChg chg="del">
        <pc:chgData name="paul meaney" userId="8f3b41ac-413d-46e0-bc97-8181c95bcdc2" providerId="ADAL" clId="{099934ED-9149-46A2-8011-CD6CF9B64564}" dt="2025-01-22T10:13:06.632" v="659" actId="47"/>
        <pc:sldMkLst>
          <pc:docMk/>
          <pc:sldMk cId="2639038245" sldId="1461"/>
        </pc:sldMkLst>
      </pc:sldChg>
      <pc:sldChg chg="del">
        <pc:chgData name="paul meaney" userId="8f3b41ac-413d-46e0-bc97-8181c95bcdc2" providerId="ADAL" clId="{099934ED-9149-46A2-8011-CD6CF9B64564}" dt="2025-01-22T10:13:02.128" v="611" actId="47"/>
        <pc:sldMkLst>
          <pc:docMk/>
          <pc:sldMk cId="1658045256" sldId="1462"/>
        </pc:sldMkLst>
      </pc:sldChg>
      <pc:sldChg chg="del">
        <pc:chgData name="paul meaney" userId="8f3b41ac-413d-46e0-bc97-8181c95bcdc2" providerId="ADAL" clId="{099934ED-9149-46A2-8011-CD6CF9B64564}" dt="2025-01-22T10:13:02.314" v="616" actId="47"/>
        <pc:sldMkLst>
          <pc:docMk/>
          <pc:sldMk cId="3645282502" sldId="1463"/>
        </pc:sldMkLst>
      </pc:sldChg>
      <pc:sldChg chg="del">
        <pc:chgData name="paul meaney" userId="8f3b41ac-413d-46e0-bc97-8181c95bcdc2" providerId="ADAL" clId="{099934ED-9149-46A2-8011-CD6CF9B64564}" dt="2025-01-22T10:13:02.197" v="613" actId="47"/>
        <pc:sldMkLst>
          <pc:docMk/>
          <pc:sldMk cId="3773678901" sldId="1464"/>
        </pc:sldMkLst>
      </pc:sldChg>
      <pc:sldChg chg="del">
        <pc:chgData name="paul meaney" userId="8f3b41ac-413d-46e0-bc97-8181c95bcdc2" providerId="ADAL" clId="{099934ED-9149-46A2-8011-CD6CF9B64564}" dt="2025-01-22T10:13:02.416" v="620" actId="47"/>
        <pc:sldMkLst>
          <pc:docMk/>
          <pc:sldMk cId="412552360" sldId="1465"/>
        </pc:sldMkLst>
      </pc:sldChg>
      <pc:sldChg chg="del">
        <pc:chgData name="paul meaney" userId="8f3b41ac-413d-46e0-bc97-8181c95bcdc2" providerId="ADAL" clId="{099934ED-9149-46A2-8011-CD6CF9B64564}" dt="2025-01-22T10:13:02.466" v="621" actId="47"/>
        <pc:sldMkLst>
          <pc:docMk/>
          <pc:sldMk cId="137526324" sldId="1466"/>
        </pc:sldMkLst>
      </pc:sldChg>
      <pc:sldChg chg="del">
        <pc:chgData name="paul meaney" userId="8f3b41ac-413d-46e0-bc97-8181c95bcdc2" providerId="ADAL" clId="{099934ED-9149-46A2-8011-CD6CF9B64564}" dt="2025-01-22T10:13:02.630" v="626" actId="47"/>
        <pc:sldMkLst>
          <pc:docMk/>
          <pc:sldMk cId="2523979590" sldId="1467"/>
        </pc:sldMkLst>
      </pc:sldChg>
      <pc:sldChg chg="del">
        <pc:chgData name="paul meaney" userId="8f3b41ac-413d-46e0-bc97-8181c95bcdc2" providerId="ADAL" clId="{099934ED-9149-46A2-8011-CD6CF9B64564}" dt="2025-01-22T10:13:02.490" v="622" actId="47"/>
        <pc:sldMkLst>
          <pc:docMk/>
          <pc:sldMk cId="3486562699" sldId="1468"/>
        </pc:sldMkLst>
      </pc:sldChg>
      <pc:sldChg chg="del">
        <pc:chgData name="paul meaney" userId="8f3b41ac-413d-46e0-bc97-8181c95bcdc2" providerId="ADAL" clId="{099934ED-9149-46A2-8011-CD6CF9B64564}" dt="2025-01-22T10:13:02.544" v="623" actId="47"/>
        <pc:sldMkLst>
          <pc:docMk/>
          <pc:sldMk cId="1252972018" sldId="1469"/>
        </pc:sldMkLst>
      </pc:sldChg>
      <pc:sldChg chg="del">
        <pc:chgData name="paul meaney" userId="8f3b41ac-413d-46e0-bc97-8181c95bcdc2" providerId="ADAL" clId="{099934ED-9149-46A2-8011-CD6CF9B64564}" dt="2025-01-22T10:13:02.654" v="627" actId="47"/>
        <pc:sldMkLst>
          <pc:docMk/>
          <pc:sldMk cId="1048257624" sldId="1470"/>
        </pc:sldMkLst>
      </pc:sldChg>
      <pc:sldChg chg="del">
        <pc:chgData name="paul meaney" userId="8f3b41ac-413d-46e0-bc97-8181c95bcdc2" providerId="ADAL" clId="{099934ED-9149-46A2-8011-CD6CF9B64564}" dt="2025-01-22T10:13:02.598" v="625" actId="47"/>
        <pc:sldMkLst>
          <pc:docMk/>
          <pc:sldMk cId="2475954827" sldId="1471"/>
        </pc:sldMkLst>
      </pc:sldChg>
      <pc:sldChg chg="del">
        <pc:chgData name="paul meaney" userId="8f3b41ac-413d-46e0-bc97-8181c95bcdc2" providerId="ADAL" clId="{099934ED-9149-46A2-8011-CD6CF9B64564}" dt="2025-01-22T10:13:02.101" v="610" actId="47"/>
        <pc:sldMkLst>
          <pc:docMk/>
          <pc:sldMk cId="2417652278" sldId="1472"/>
        </pc:sldMkLst>
      </pc:sldChg>
      <pc:sldChg chg="del">
        <pc:chgData name="paul meaney" userId="8f3b41ac-413d-46e0-bc97-8181c95bcdc2" providerId="ADAL" clId="{099934ED-9149-46A2-8011-CD6CF9B64564}" dt="2025-01-22T10:13:04.856" v="636" actId="47"/>
        <pc:sldMkLst>
          <pc:docMk/>
          <pc:sldMk cId="870298878" sldId="1473"/>
        </pc:sldMkLst>
      </pc:sldChg>
      <pc:sldChg chg="del">
        <pc:chgData name="paul meaney" userId="8f3b41ac-413d-46e0-bc97-8181c95bcdc2" providerId="ADAL" clId="{099934ED-9149-46A2-8011-CD6CF9B64564}" dt="2025-01-22T10:13:05.937" v="638" actId="47"/>
        <pc:sldMkLst>
          <pc:docMk/>
          <pc:sldMk cId="1258343695" sldId="1476"/>
        </pc:sldMkLst>
      </pc:sldChg>
      <pc:sldChg chg="del">
        <pc:chgData name="paul meaney" userId="8f3b41ac-413d-46e0-bc97-8181c95bcdc2" providerId="ADAL" clId="{099934ED-9149-46A2-8011-CD6CF9B64564}" dt="2025-01-22T10:13:06.511" v="655" actId="47"/>
        <pc:sldMkLst>
          <pc:docMk/>
          <pc:sldMk cId="3476727136" sldId="1477"/>
        </pc:sldMkLst>
      </pc:sldChg>
      <pc:sldChg chg="del">
        <pc:chgData name="paul meaney" userId="8f3b41ac-413d-46e0-bc97-8181c95bcdc2" providerId="ADAL" clId="{099934ED-9149-46A2-8011-CD6CF9B64564}" dt="2025-01-22T10:13:06.899" v="667" actId="47"/>
        <pc:sldMkLst>
          <pc:docMk/>
          <pc:sldMk cId="3901136337" sldId="1478"/>
        </pc:sldMkLst>
      </pc:sldChg>
      <pc:sldChg chg="del">
        <pc:chgData name="paul meaney" userId="8f3b41ac-413d-46e0-bc97-8181c95bcdc2" providerId="ADAL" clId="{099934ED-9149-46A2-8011-CD6CF9B64564}" dt="2025-01-22T10:13:07.157" v="675" actId="47"/>
        <pc:sldMkLst>
          <pc:docMk/>
          <pc:sldMk cId="3059321837" sldId="1479"/>
        </pc:sldMkLst>
      </pc:sldChg>
      <pc:sldChg chg="del">
        <pc:chgData name="paul meaney" userId="8f3b41ac-413d-46e0-bc97-8181c95bcdc2" providerId="ADAL" clId="{099934ED-9149-46A2-8011-CD6CF9B64564}" dt="2025-01-22T10:13:08.853" v="694" actId="47"/>
        <pc:sldMkLst>
          <pc:docMk/>
          <pc:sldMk cId="2472841940" sldId="1480"/>
        </pc:sldMkLst>
      </pc:sldChg>
      <pc:sldChg chg="modSp add mod">
        <pc:chgData name="paul meaney" userId="8f3b41ac-413d-46e0-bc97-8181c95bcdc2" providerId="ADAL" clId="{099934ED-9149-46A2-8011-CD6CF9B64564}" dt="2025-01-24T09:51:51.523" v="6654" actId="20577"/>
        <pc:sldMkLst>
          <pc:docMk/>
          <pc:sldMk cId="3329140355" sldId="1484"/>
        </pc:sldMkLst>
      </pc:sldChg>
      <pc:sldChg chg="del">
        <pc:chgData name="paul meaney" userId="8f3b41ac-413d-46e0-bc97-8181c95bcdc2" providerId="ADAL" clId="{099934ED-9149-46A2-8011-CD6CF9B64564}" dt="2025-01-22T10:13:05.430" v="637" actId="47"/>
        <pc:sldMkLst>
          <pc:docMk/>
          <pc:sldMk cId="587438596" sldId="1490"/>
        </pc:sldMkLst>
      </pc:sldChg>
      <pc:sldChg chg="del">
        <pc:chgData name="paul meaney" userId="8f3b41ac-413d-46e0-bc97-8181c95bcdc2" providerId="ADAL" clId="{099934ED-9149-46A2-8011-CD6CF9B64564}" dt="2025-01-22T10:13:06.041" v="641" actId="47"/>
        <pc:sldMkLst>
          <pc:docMk/>
          <pc:sldMk cId="781531443" sldId="1491"/>
        </pc:sldMkLst>
      </pc:sldChg>
      <pc:sldChg chg="del">
        <pc:chgData name="paul meaney" userId="8f3b41ac-413d-46e0-bc97-8181c95bcdc2" providerId="ADAL" clId="{099934ED-9149-46A2-8011-CD6CF9B64564}" dt="2025-01-22T10:13:06.067" v="642" actId="47"/>
        <pc:sldMkLst>
          <pc:docMk/>
          <pc:sldMk cId="914049084" sldId="1492"/>
        </pc:sldMkLst>
      </pc:sldChg>
      <pc:sldChg chg="del">
        <pc:chgData name="paul meaney" userId="8f3b41ac-413d-46e0-bc97-8181c95bcdc2" providerId="ADAL" clId="{099934ED-9149-46A2-8011-CD6CF9B64564}" dt="2025-01-22T10:13:02.339" v="617" actId="47"/>
        <pc:sldMkLst>
          <pc:docMk/>
          <pc:sldMk cId="3918203679" sldId="1493"/>
        </pc:sldMkLst>
      </pc:sldChg>
      <pc:sldChg chg="del">
        <pc:chgData name="paul meaney" userId="8f3b41ac-413d-46e0-bc97-8181c95bcdc2" providerId="ADAL" clId="{099934ED-9149-46A2-8011-CD6CF9B64564}" dt="2025-01-22T10:13:02.568" v="624" actId="47"/>
        <pc:sldMkLst>
          <pc:docMk/>
          <pc:sldMk cId="2739061581" sldId="1494"/>
        </pc:sldMkLst>
      </pc:sldChg>
      <pc:sldChg chg="del">
        <pc:chgData name="paul meaney" userId="8f3b41ac-413d-46e0-bc97-8181c95bcdc2" providerId="ADAL" clId="{099934ED-9149-46A2-8011-CD6CF9B64564}" dt="2025-01-22T10:13:03.874" v="633" actId="47"/>
        <pc:sldMkLst>
          <pc:docMk/>
          <pc:sldMk cId="3956923122" sldId="1495"/>
        </pc:sldMkLst>
      </pc:sldChg>
      <pc:sldChg chg="del">
        <pc:chgData name="paul meaney" userId="8f3b41ac-413d-46e0-bc97-8181c95bcdc2" providerId="ADAL" clId="{099934ED-9149-46A2-8011-CD6CF9B64564}" dt="2025-01-22T10:13:02.831" v="632" actId="47"/>
        <pc:sldMkLst>
          <pc:docMk/>
          <pc:sldMk cId="1534079110" sldId="1496"/>
        </pc:sldMkLst>
      </pc:sldChg>
      <pc:sldChg chg="del">
        <pc:chgData name="paul meaney" userId="8f3b41ac-413d-46e0-bc97-8181c95bcdc2" providerId="ADAL" clId="{099934ED-9149-46A2-8011-CD6CF9B64564}" dt="2025-01-22T10:13:04.084" v="634" actId="47"/>
        <pc:sldMkLst>
          <pc:docMk/>
          <pc:sldMk cId="3895733981" sldId="1497"/>
        </pc:sldMkLst>
      </pc:sldChg>
      <pc:sldChg chg="del">
        <pc:chgData name="paul meaney" userId="8f3b41ac-413d-46e0-bc97-8181c95bcdc2" providerId="ADAL" clId="{099934ED-9149-46A2-8011-CD6CF9B64564}" dt="2025-01-22T10:13:04.369" v="635" actId="47"/>
        <pc:sldMkLst>
          <pc:docMk/>
          <pc:sldMk cId="2025871396" sldId="1498"/>
        </pc:sldMkLst>
      </pc:sldChg>
      <pc:sldChg chg="del">
        <pc:chgData name="paul meaney" userId="8f3b41ac-413d-46e0-bc97-8181c95bcdc2" providerId="ADAL" clId="{099934ED-9149-46A2-8011-CD6CF9B64564}" dt="2025-01-22T10:13:05.972" v="639" actId="47"/>
        <pc:sldMkLst>
          <pc:docMk/>
          <pc:sldMk cId="98571049" sldId="1499"/>
        </pc:sldMkLst>
      </pc:sldChg>
      <pc:sldChg chg="del">
        <pc:chgData name="paul meaney" userId="8f3b41ac-413d-46e0-bc97-8181c95bcdc2" providerId="ADAL" clId="{099934ED-9149-46A2-8011-CD6CF9B64564}" dt="2025-01-22T10:13:05.997" v="640" actId="47"/>
        <pc:sldMkLst>
          <pc:docMk/>
          <pc:sldMk cId="4128133162" sldId="1500"/>
        </pc:sldMkLst>
      </pc:sldChg>
      <pc:sldChg chg="del">
        <pc:chgData name="paul meaney" userId="8f3b41ac-413d-46e0-bc97-8181c95bcdc2" providerId="ADAL" clId="{099934ED-9149-46A2-8011-CD6CF9B64564}" dt="2025-01-22T10:13:06.274" v="648" actId="47"/>
        <pc:sldMkLst>
          <pc:docMk/>
          <pc:sldMk cId="1406903672" sldId="1501"/>
        </pc:sldMkLst>
      </pc:sldChg>
      <pc:sldChg chg="del">
        <pc:chgData name="paul meaney" userId="8f3b41ac-413d-46e0-bc97-8181c95bcdc2" providerId="ADAL" clId="{099934ED-9149-46A2-8011-CD6CF9B64564}" dt="2025-01-22T10:13:06.246" v="647" actId="47"/>
        <pc:sldMkLst>
          <pc:docMk/>
          <pc:sldMk cId="1780712138" sldId="1502"/>
        </pc:sldMkLst>
      </pc:sldChg>
      <pc:sldChg chg="del">
        <pc:chgData name="paul meaney" userId="8f3b41ac-413d-46e0-bc97-8181c95bcdc2" providerId="ADAL" clId="{099934ED-9149-46A2-8011-CD6CF9B64564}" dt="2025-01-22T10:13:06.298" v="649" actId="47"/>
        <pc:sldMkLst>
          <pc:docMk/>
          <pc:sldMk cId="126696853" sldId="1503"/>
        </pc:sldMkLst>
      </pc:sldChg>
      <pc:sldChg chg="del">
        <pc:chgData name="paul meaney" userId="8f3b41ac-413d-46e0-bc97-8181c95bcdc2" providerId="ADAL" clId="{099934ED-9149-46A2-8011-CD6CF9B64564}" dt="2025-01-22T10:13:06.323" v="650" actId="47"/>
        <pc:sldMkLst>
          <pc:docMk/>
          <pc:sldMk cId="3716649502" sldId="1504"/>
        </pc:sldMkLst>
      </pc:sldChg>
      <pc:sldChg chg="del">
        <pc:chgData name="paul meaney" userId="8f3b41ac-413d-46e0-bc97-8181c95bcdc2" providerId="ADAL" clId="{099934ED-9149-46A2-8011-CD6CF9B64564}" dt="2025-01-22T10:13:06.659" v="660" actId="47"/>
        <pc:sldMkLst>
          <pc:docMk/>
          <pc:sldMk cId="482610747" sldId="1505"/>
        </pc:sldMkLst>
      </pc:sldChg>
      <pc:sldChg chg="del">
        <pc:chgData name="paul meaney" userId="8f3b41ac-413d-46e0-bc97-8181c95bcdc2" providerId="ADAL" clId="{099934ED-9149-46A2-8011-CD6CF9B64564}" dt="2025-01-22T10:13:06.878" v="666" actId="47"/>
        <pc:sldMkLst>
          <pc:docMk/>
          <pc:sldMk cId="667314532" sldId="1506"/>
        </pc:sldMkLst>
      </pc:sldChg>
      <pc:sldChg chg="del">
        <pc:chgData name="paul meaney" userId="8f3b41ac-413d-46e0-bc97-8181c95bcdc2" providerId="ADAL" clId="{099934ED-9149-46A2-8011-CD6CF9B64564}" dt="2025-01-22T10:13:06.996" v="670" actId="47"/>
        <pc:sldMkLst>
          <pc:docMk/>
          <pc:sldMk cId="3157077004" sldId="1507"/>
        </pc:sldMkLst>
      </pc:sldChg>
      <pc:sldChg chg="del">
        <pc:chgData name="paul meaney" userId="8f3b41ac-413d-46e0-bc97-8181c95bcdc2" providerId="ADAL" clId="{099934ED-9149-46A2-8011-CD6CF9B64564}" dt="2025-01-22T10:13:07.064" v="672" actId="47"/>
        <pc:sldMkLst>
          <pc:docMk/>
          <pc:sldMk cId="142695051" sldId="1508"/>
        </pc:sldMkLst>
      </pc:sldChg>
      <pc:sldChg chg="del">
        <pc:chgData name="paul meaney" userId="8f3b41ac-413d-46e0-bc97-8181c95bcdc2" providerId="ADAL" clId="{099934ED-9149-46A2-8011-CD6CF9B64564}" dt="2025-01-22T10:13:07.107" v="673" actId="47"/>
        <pc:sldMkLst>
          <pc:docMk/>
          <pc:sldMk cId="1695614304" sldId="1509"/>
        </pc:sldMkLst>
      </pc:sldChg>
      <pc:sldChg chg="del">
        <pc:chgData name="paul meaney" userId="8f3b41ac-413d-46e0-bc97-8181c95bcdc2" providerId="ADAL" clId="{099934ED-9149-46A2-8011-CD6CF9B64564}" dt="2025-01-22T10:13:08.304" v="678" actId="47"/>
        <pc:sldMkLst>
          <pc:docMk/>
          <pc:sldMk cId="1040720821" sldId="1510"/>
        </pc:sldMkLst>
      </pc:sldChg>
      <pc:sldChg chg="del">
        <pc:chgData name="paul meaney" userId="8f3b41ac-413d-46e0-bc97-8181c95bcdc2" providerId="ADAL" clId="{099934ED-9149-46A2-8011-CD6CF9B64564}" dt="2025-01-22T10:13:06.763" v="663" actId="47"/>
        <pc:sldMkLst>
          <pc:docMk/>
          <pc:sldMk cId="120402082" sldId="1511"/>
        </pc:sldMkLst>
      </pc:sldChg>
      <pc:sldChg chg="del">
        <pc:chgData name="paul meaney" userId="8f3b41ac-413d-46e0-bc97-8181c95bcdc2" providerId="ADAL" clId="{099934ED-9149-46A2-8011-CD6CF9B64564}" dt="2025-01-22T10:13:08.405" v="681" actId="47"/>
        <pc:sldMkLst>
          <pc:docMk/>
          <pc:sldMk cId="2495743758" sldId="1512"/>
        </pc:sldMkLst>
      </pc:sldChg>
      <pc:sldChg chg="del">
        <pc:chgData name="paul meaney" userId="8f3b41ac-413d-46e0-bc97-8181c95bcdc2" providerId="ADAL" clId="{099934ED-9149-46A2-8011-CD6CF9B64564}" dt="2025-01-22T10:13:07.135" v="674" actId="47"/>
        <pc:sldMkLst>
          <pc:docMk/>
          <pc:sldMk cId="274283110" sldId="1514"/>
        </pc:sldMkLst>
      </pc:sldChg>
      <pc:sldChg chg="del">
        <pc:chgData name="paul meaney" userId="8f3b41ac-413d-46e0-bc97-8181c95bcdc2" providerId="ADAL" clId="{099934ED-9149-46A2-8011-CD6CF9B64564}" dt="2025-01-22T10:13:01.997" v="607" actId="47"/>
        <pc:sldMkLst>
          <pc:docMk/>
          <pc:sldMk cId="3646451916" sldId="1515"/>
        </pc:sldMkLst>
      </pc:sldChg>
      <pc:sldChg chg="del">
        <pc:chgData name="paul meaney" userId="8f3b41ac-413d-46e0-bc97-8181c95bcdc2" providerId="ADAL" clId="{099934ED-9149-46A2-8011-CD6CF9B64564}" dt="2025-01-22T10:13:08.513" v="684" actId="47"/>
        <pc:sldMkLst>
          <pc:docMk/>
          <pc:sldMk cId="2836686123" sldId="1516"/>
        </pc:sldMkLst>
      </pc:sldChg>
      <pc:sldChg chg="del">
        <pc:chgData name="paul meaney" userId="8f3b41ac-413d-46e0-bc97-8181c95bcdc2" providerId="ADAL" clId="{099934ED-9149-46A2-8011-CD6CF9B64564}" dt="2025-01-22T10:13:08.562" v="685" actId="47"/>
        <pc:sldMkLst>
          <pc:docMk/>
          <pc:sldMk cId="2560471811" sldId="1517"/>
        </pc:sldMkLst>
      </pc:sldChg>
      <pc:sldChg chg="del">
        <pc:chgData name="paul meaney" userId="8f3b41ac-413d-46e0-bc97-8181c95bcdc2" providerId="ADAL" clId="{099934ED-9149-46A2-8011-CD6CF9B64564}" dt="2025-01-22T10:13:08.670" v="689" actId="47"/>
        <pc:sldMkLst>
          <pc:docMk/>
          <pc:sldMk cId="1447013420" sldId="1518"/>
        </pc:sldMkLst>
      </pc:sldChg>
      <pc:sldChg chg="del">
        <pc:chgData name="paul meaney" userId="8f3b41ac-413d-46e0-bc97-8181c95bcdc2" providerId="ADAL" clId="{099934ED-9149-46A2-8011-CD6CF9B64564}" dt="2025-01-22T10:13:08.595" v="686" actId="47"/>
        <pc:sldMkLst>
          <pc:docMk/>
          <pc:sldMk cId="3345456993" sldId="1519"/>
        </pc:sldMkLst>
      </pc:sldChg>
      <pc:sldChg chg="del">
        <pc:chgData name="paul meaney" userId="8f3b41ac-413d-46e0-bc97-8181c95bcdc2" providerId="ADAL" clId="{099934ED-9149-46A2-8011-CD6CF9B64564}" dt="2025-01-22T10:13:08.624" v="687" actId="47"/>
        <pc:sldMkLst>
          <pc:docMk/>
          <pc:sldMk cId="2995190951" sldId="1520"/>
        </pc:sldMkLst>
      </pc:sldChg>
      <pc:sldChg chg="del">
        <pc:chgData name="paul meaney" userId="8f3b41ac-413d-46e0-bc97-8181c95bcdc2" providerId="ADAL" clId="{099934ED-9149-46A2-8011-CD6CF9B64564}" dt="2025-01-22T10:13:08.833" v="693" actId="47"/>
        <pc:sldMkLst>
          <pc:docMk/>
          <pc:sldMk cId="2766439405" sldId="1521"/>
        </pc:sldMkLst>
      </pc:sldChg>
      <pc:sldChg chg="del">
        <pc:chgData name="paul meaney" userId="8f3b41ac-413d-46e0-bc97-8181c95bcdc2" providerId="ADAL" clId="{099934ED-9149-46A2-8011-CD6CF9B64564}" dt="2025-01-22T10:13:08.652" v="688" actId="47"/>
        <pc:sldMkLst>
          <pc:docMk/>
          <pc:sldMk cId="3354041111" sldId="1522"/>
        </pc:sldMkLst>
      </pc:sldChg>
      <pc:sldChg chg="del">
        <pc:chgData name="paul meaney" userId="8f3b41ac-413d-46e0-bc97-8181c95bcdc2" providerId="ADAL" clId="{099934ED-9149-46A2-8011-CD6CF9B64564}" dt="2025-01-22T10:13:02.357" v="618" actId="47"/>
        <pc:sldMkLst>
          <pc:docMk/>
          <pc:sldMk cId="3166573699" sldId="1524"/>
        </pc:sldMkLst>
      </pc:sldChg>
      <pc:sldChg chg="del">
        <pc:chgData name="paul meaney" userId="8f3b41ac-413d-46e0-bc97-8181c95bcdc2" providerId="ADAL" clId="{099934ED-9149-46A2-8011-CD6CF9B64564}" dt="2025-01-22T10:13:02.748" v="630" actId="47"/>
        <pc:sldMkLst>
          <pc:docMk/>
          <pc:sldMk cId="2143112521" sldId="1525"/>
        </pc:sldMkLst>
      </pc:sldChg>
      <pc:sldChg chg="del">
        <pc:chgData name="paul meaney" userId="8f3b41ac-413d-46e0-bc97-8181c95bcdc2" providerId="ADAL" clId="{099934ED-9149-46A2-8011-CD6CF9B64564}" dt="2025-01-22T10:13:06.161" v="645" actId="47"/>
        <pc:sldMkLst>
          <pc:docMk/>
          <pc:sldMk cId="2725440208" sldId="1526"/>
        </pc:sldMkLst>
      </pc:sldChg>
      <pc:sldChg chg="del">
        <pc:chgData name="paul meaney" userId="8f3b41ac-413d-46e0-bc97-8181c95bcdc2" providerId="ADAL" clId="{099934ED-9149-46A2-8011-CD6CF9B64564}" dt="2025-01-22T10:13:06.589" v="658" actId="47"/>
        <pc:sldMkLst>
          <pc:docMk/>
          <pc:sldMk cId="2551198214" sldId="1527"/>
        </pc:sldMkLst>
      </pc:sldChg>
      <pc:sldChg chg="del">
        <pc:chgData name="paul meaney" userId="8f3b41ac-413d-46e0-bc97-8181c95bcdc2" providerId="ADAL" clId="{099934ED-9149-46A2-8011-CD6CF9B64564}" dt="2025-01-22T10:13:06.797" v="664" actId="47"/>
        <pc:sldMkLst>
          <pc:docMk/>
          <pc:sldMk cId="1029488429" sldId="1528"/>
        </pc:sldMkLst>
      </pc:sldChg>
      <pc:sldChg chg="del">
        <pc:chgData name="paul meaney" userId="8f3b41ac-413d-46e0-bc97-8181c95bcdc2" providerId="ADAL" clId="{099934ED-9149-46A2-8011-CD6CF9B64564}" dt="2025-01-22T10:13:06.915" v="668" actId="47"/>
        <pc:sldMkLst>
          <pc:docMk/>
          <pc:sldMk cId="3865323551" sldId="1529"/>
        </pc:sldMkLst>
      </pc:sldChg>
      <pc:sldChg chg="del">
        <pc:chgData name="paul meaney" userId="8f3b41ac-413d-46e0-bc97-8181c95bcdc2" providerId="ADAL" clId="{099934ED-9149-46A2-8011-CD6CF9B64564}" dt="2025-01-22T10:13:08.427" v="682" actId="47"/>
        <pc:sldMkLst>
          <pc:docMk/>
          <pc:sldMk cId="3643924528" sldId="1530"/>
        </pc:sldMkLst>
      </pc:sldChg>
      <pc:sldChg chg="del">
        <pc:chgData name="paul meaney" userId="8f3b41ac-413d-46e0-bc97-8181c95bcdc2" providerId="ADAL" clId="{099934ED-9149-46A2-8011-CD6CF9B64564}" dt="2025-01-22T10:13:06.686" v="661" actId="47"/>
        <pc:sldMkLst>
          <pc:docMk/>
          <pc:sldMk cId="3176384236" sldId="1531"/>
        </pc:sldMkLst>
      </pc:sldChg>
      <pc:sldChg chg="del">
        <pc:chgData name="paul meaney" userId="8f3b41ac-413d-46e0-bc97-8181c95bcdc2" providerId="ADAL" clId="{099934ED-9149-46A2-8011-CD6CF9B64564}" dt="2025-01-22T10:13:06.723" v="662" actId="47"/>
        <pc:sldMkLst>
          <pc:docMk/>
          <pc:sldMk cId="3938734971" sldId="1532"/>
        </pc:sldMkLst>
      </pc:sldChg>
      <pc:sldChg chg="del">
        <pc:chgData name="paul meaney" userId="8f3b41ac-413d-46e0-bc97-8181c95bcdc2" providerId="ADAL" clId="{099934ED-9149-46A2-8011-CD6CF9B64564}" dt="2025-01-22T10:13:02.155" v="612" actId="47"/>
        <pc:sldMkLst>
          <pc:docMk/>
          <pc:sldMk cId="3578462808" sldId="1533"/>
        </pc:sldMkLst>
      </pc:sldChg>
      <pc:sldChg chg="del">
        <pc:chgData name="paul meaney" userId="8f3b41ac-413d-46e0-bc97-8181c95bcdc2" providerId="ADAL" clId="{099934ED-9149-46A2-8011-CD6CF9B64564}" dt="2025-01-22T10:13:06.392" v="652" actId="47"/>
        <pc:sldMkLst>
          <pc:docMk/>
          <pc:sldMk cId="1341602145" sldId="1535"/>
        </pc:sldMkLst>
      </pc:sldChg>
      <pc:sldChg chg="del">
        <pc:chgData name="paul meaney" userId="8f3b41ac-413d-46e0-bc97-8181c95bcdc2" providerId="ADAL" clId="{099934ED-9149-46A2-8011-CD6CF9B64564}" dt="2025-01-22T10:13:06.371" v="651" actId="47"/>
        <pc:sldMkLst>
          <pc:docMk/>
          <pc:sldMk cId="1598989398" sldId="1536"/>
        </pc:sldMkLst>
      </pc:sldChg>
      <pc:sldChg chg="del">
        <pc:chgData name="paul meaney" userId="8f3b41ac-413d-46e0-bc97-8181c95bcdc2" providerId="ADAL" clId="{099934ED-9149-46A2-8011-CD6CF9B64564}" dt="2025-01-22T10:13:08.775" v="692" actId="47"/>
        <pc:sldMkLst>
          <pc:docMk/>
          <pc:sldMk cId="2605515591" sldId="1537"/>
        </pc:sldMkLst>
      </pc:sldChg>
      <pc:sldChg chg="add del">
        <pc:chgData name="paul meaney" userId="8f3b41ac-413d-46e0-bc97-8181c95bcdc2" providerId="ADAL" clId="{099934ED-9149-46A2-8011-CD6CF9B64564}" dt="2025-01-22T10:13:11.796" v="718" actId="47"/>
        <pc:sldMkLst>
          <pc:docMk/>
          <pc:sldMk cId="3308626166" sldId="1538"/>
        </pc:sldMkLst>
      </pc:sldChg>
      <pc:sldChg chg="del">
        <pc:chgData name="paul meaney" userId="8f3b41ac-413d-46e0-bc97-8181c95bcdc2" providerId="ADAL" clId="{099934ED-9149-46A2-8011-CD6CF9B64564}" dt="2025-01-22T10:13:08.872" v="695" actId="47"/>
        <pc:sldMkLst>
          <pc:docMk/>
          <pc:sldMk cId="1016721135" sldId="1540"/>
        </pc:sldMkLst>
      </pc:sldChg>
      <pc:sldChg chg="del">
        <pc:chgData name="paul meaney" userId="8f3b41ac-413d-46e0-bc97-8181c95bcdc2" providerId="ADAL" clId="{099934ED-9149-46A2-8011-CD6CF9B64564}" dt="2025-01-22T10:13:08.281" v="677" actId="47"/>
        <pc:sldMkLst>
          <pc:docMk/>
          <pc:sldMk cId="2273049033" sldId="1541"/>
        </pc:sldMkLst>
      </pc:sldChg>
      <pc:sldChg chg="del">
        <pc:chgData name="paul meaney" userId="8f3b41ac-413d-46e0-bc97-8181c95bcdc2" providerId="ADAL" clId="{099934ED-9149-46A2-8011-CD6CF9B64564}" dt="2025-01-22T10:13:06.437" v="653" actId="47"/>
        <pc:sldMkLst>
          <pc:docMk/>
          <pc:sldMk cId="2952878747" sldId="1542"/>
        </pc:sldMkLst>
      </pc:sldChg>
      <pc:sldChg chg="del">
        <pc:chgData name="paul meaney" userId="8f3b41ac-413d-46e0-bc97-8181c95bcdc2" providerId="ADAL" clId="{099934ED-9149-46A2-8011-CD6CF9B64564}" dt="2025-01-22T10:13:06.478" v="654" actId="47"/>
        <pc:sldMkLst>
          <pc:docMk/>
          <pc:sldMk cId="2256060057" sldId="1543"/>
        </pc:sldMkLst>
      </pc:sldChg>
      <pc:sldChg chg="del">
        <pc:chgData name="paul meaney" userId="8f3b41ac-413d-46e0-bc97-8181c95bcdc2" providerId="ADAL" clId="{099934ED-9149-46A2-8011-CD6CF9B64564}" dt="2025-01-22T10:13:08.898" v="696" actId="47"/>
        <pc:sldMkLst>
          <pc:docMk/>
          <pc:sldMk cId="2274815112" sldId="1544"/>
        </pc:sldMkLst>
      </pc:sldChg>
      <pc:sldChg chg="add del">
        <pc:chgData name="paul meaney" userId="8f3b41ac-413d-46e0-bc97-8181c95bcdc2" providerId="ADAL" clId="{099934ED-9149-46A2-8011-CD6CF9B64564}" dt="2025-01-22T10:13:17.996" v="736" actId="47"/>
        <pc:sldMkLst>
          <pc:docMk/>
          <pc:sldMk cId="3478904567" sldId="1545"/>
        </pc:sldMkLst>
      </pc:sldChg>
      <pc:sldChg chg="add del">
        <pc:chgData name="paul meaney" userId="8f3b41ac-413d-46e0-bc97-8181c95bcdc2" providerId="ADAL" clId="{099934ED-9149-46A2-8011-CD6CF9B64564}" dt="2025-01-22T10:13:16.852" v="733" actId="47"/>
        <pc:sldMkLst>
          <pc:docMk/>
          <pc:sldMk cId="2134238899" sldId="1656"/>
        </pc:sldMkLst>
      </pc:sldChg>
      <pc:sldChg chg="addSp modSp add del mod">
        <pc:chgData name="paul meaney" userId="8f3b41ac-413d-46e0-bc97-8181c95bcdc2" providerId="ADAL" clId="{099934ED-9149-46A2-8011-CD6CF9B64564}" dt="2025-01-22T13:44:08.616" v="5454" actId="14100"/>
        <pc:sldMkLst>
          <pc:docMk/>
          <pc:sldMk cId="2306330646" sldId="1657"/>
        </pc:sldMkLst>
      </pc:sldChg>
      <pc:sldChg chg="modSp add del mod">
        <pc:chgData name="paul meaney" userId="8f3b41ac-413d-46e0-bc97-8181c95bcdc2" providerId="ADAL" clId="{099934ED-9149-46A2-8011-CD6CF9B64564}" dt="2025-01-22T10:14:28.257" v="783" actId="20577"/>
        <pc:sldMkLst>
          <pc:docMk/>
          <pc:sldMk cId="2514706418" sldId="1658"/>
        </pc:sldMkLst>
      </pc:sldChg>
      <pc:sldChg chg="addSp modSp add del mod">
        <pc:chgData name="paul meaney" userId="8f3b41ac-413d-46e0-bc97-8181c95bcdc2" providerId="ADAL" clId="{099934ED-9149-46A2-8011-CD6CF9B64564}" dt="2025-01-22T13:43:53.976" v="5441" actId="313"/>
        <pc:sldMkLst>
          <pc:docMk/>
          <pc:sldMk cId="1040863258" sldId="1659"/>
        </pc:sldMkLst>
      </pc:sldChg>
      <pc:sldChg chg="modSp add del">
        <pc:chgData name="paul meaney" userId="8f3b41ac-413d-46e0-bc97-8181c95bcdc2" providerId="ADAL" clId="{099934ED-9149-46A2-8011-CD6CF9B64564}" dt="2025-01-22T10:17:31.985" v="948" actId="114"/>
        <pc:sldMkLst>
          <pc:docMk/>
          <pc:sldMk cId="1287933024" sldId="1660"/>
        </pc:sldMkLst>
      </pc:sldChg>
      <pc:sldChg chg="modSp add del">
        <pc:chgData name="paul meaney" userId="8f3b41ac-413d-46e0-bc97-8181c95bcdc2" providerId="ADAL" clId="{099934ED-9149-46A2-8011-CD6CF9B64564}" dt="2025-01-22T11:15:41.630" v="2228" actId="114"/>
        <pc:sldMkLst>
          <pc:docMk/>
          <pc:sldMk cId="1506807361" sldId="1661"/>
        </pc:sldMkLst>
      </pc:sldChg>
      <pc:sldChg chg="addSp modSp add del mod">
        <pc:chgData name="paul meaney" userId="8f3b41ac-413d-46e0-bc97-8181c95bcdc2" providerId="ADAL" clId="{099934ED-9149-46A2-8011-CD6CF9B64564}" dt="2025-01-22T13:44:32.277" v="5471" actId="6549"/>
        <pc:sldMkLst>
          <pc:docMk/>
          <pc:sldMk cId="3852403214" sldId="1662"/>
        </pc:sldMkLst>
      </pc:sldChg>
      <pc:sldChg chg="addSp delSp modSp add del mod">
        <pc:chgData name="paul meaney" userId="8f3b41ac-413d-46e0-bc97-8181c95bcdc2" providerId="ADAL" clId="{099934ED-9149-46A2-8011-CD6CF9B64564}" dt="2025-01-22T10:47:46.221" v="1594" actId="1582"/>
        <pc:sldMkLst>
          <pc:docMk/>
          <pc:sldMk cId="1777014544" sldId="1664"/>
        </pc:sldMkLst>
      </pc:sldChg>
      <pc:sldChg chg="addSp delSp modSp add del mod">
        <pc:chgData name="paul meaney" userId="8f3b41ac-413d-46e0-bc97-8181c95bcdc2" providerId="ADAL" clId="{099934ED-9149-46A2-8011-CD6CF9B64564}" dt="2025-01-22T10:53:49.044" v="1897" actId="1076"/>
        <pc:sldMkLst>
          <pc:docMk/>
          <pc:sldMk cId="684388002" sldId="1665"/>
        </pc:sldMkLst>
      </pc:sldChg>
      <pc:sldChg chg="delSp add del mod">
        <pc:chgData name="paul meaney" userId="8f3b41ac-413d-46e0-bc97-8181c95bcdc2" providerId="ADAL" clId="{099934ED-9149-46A2-8011-CD6CF9B64564}" dt="2025-01-22T10:51:17.723" v="1677" actId="47"/>
        <pc:sldMkLst>
          <pc:docMk/>
          <pc:sldMk cId="2011993903" sldId="1666"/>
        </pc:sldMkLst>
      </pc:sldChg>
      <pc:sldChg chg="addSp delSp modSp add del mod">
        <pc:chgData name="paul meaney" userId="8f3b41ac-413d-46e0-bc97-8181c95bcdc2" providerId="ADAL" clId="{099934ED-9149-46A2-8011-CD6CF9B64564}" dt="2025-01-22T13:46:45.991" v="5528" actId="20577"/>
        <pc:sldMkLst>
          <pc:docMk/>
          <pc:sldMk cId="2903039538" sldId="1668"/>
        </pc:sldMkLst>
      </pc:sldChg>
      <pc:sldChg chg="addSp delSp modSp add del mod">
        <pc:chgData name="paul meaney" userId="8f3b41ac-413d-46e0-bc97-8181c95bcdc2" providerId="ADAL" clId="{099934ED-9149-46A2-8011-CD6CF9B64564}" dt="2025-01-22T11:09:29.247" v="2088" actId="20577"/>
        <pc:sldMkLst>
          <pc:docMk/>
          <pc:sldMk cId="1759889741" sldId="1669"/>
        </pc:sldMkLst>
      </pc:sldChg>
      <pc:sldChg chg="addSp delSp modSp add del mod">
        <pc:chgData name="paul meaney" userId="8f3b41ac-413d-46e0-bc97-8181c95bcdc2" providerId="ADAL" clId="{099934ED-9149-46A2-8011-CD6CF9B64564}" dt="2025-01-22T11:11:47.140" v="2158" actId="14100"/>
        <pc:sldMkLst>
          <pc:docMk/>
          <pc:sldMk cId="2927025551" sldId="1670"/>
        </pc:sldMkLst>
      </pc:sldChg>
      <pc:sldChg chg="addSp delSp modSp add del mod">
        <pc:chgData name="paul meaney" userId="8f3b41ac-413d-46e0-bc97-8181c95bcdc2" providerId="ADAL" clId="{099934ED-9149-46A2-8011-CD6CF9B64564}" dt="2025-01-22T13:47:00.548" v="5530" actId="1076"/>
        <pc:sldMkLst>
          <pc:docMk/>
          <pc:sldMk cId="687059783" sldId="1671"/>
        </pc:sldMkLst>
      </pc:sldChg>
      <pc:sldChg chg="addSp delSp modSp add del mod">
        <pc:chgData name="paul meaney" userId="8f3b41ac-413d-46e0-bc97-8181c95bcdc2" providerId="ADAL" clId="{099934ED-9149-46A2-8011-CD6CF9B64564}" dt="2025-01-22T10:38:49.400" v="1591"/>
        <pc:sldMkLst>
          <pc:docMk/>
          <pc:sldMk cId="2125828274" sldId="1672"/>
        </pc:sldMkLst>
      </pc:sldChg>
      <pc:sldChg chg="modSp add del">
        <pc:chgData name="paul meaney" userId="8f3b41ac-413d-46e0-bc97-8181c95bcdc2" providerId="ADAL" clId="{099934ED-9149-46A2-8011-CD6CF9B64564}" dt="2025-01-22T10:53:07.619" v="1879" actId="114"/>
        <pc:sldMkLst>
          <pc:docMk/>
          <pc:sldMk cId="1053802047" sldId="1673"/>
        </pc:sldMkLst>
      </pc:sldChg>
      <pc:sldChg chg="add ord">
        <pc:chgData name="paul meaney" userId="8f3b41ac-413d-46e0-bc97-8181c95bcdc2" providerId="ADAL" clId="{099934ED-9149-46A2-8011-CD6CF9B64564}" dt="2025-01-24T09:52:06.733" v="6656"/>
        <pc:sldMkLst>
          <pc:docMk/>
          <pc:sldMk cId="4073844174" sldId="2005"/>
        </pc:sldMkLst>
      </pc:sldChg>
      <pc:sldChg chg="del">
        <pc:chgData name="paul meaney" userId="8f3b41ac-413d-46e0-bc97-8181c95bcdc2" providerId="ADAL" clId="{099934ED-9149-46A2-8011-CD6CF9B64564}" dt="2025-01-22T10:13:02.710" v="628" actId="47"/>
        <pc:sldMkLst>
          <pc:docMk/>
          <pc:sldMk cId="1487536389" sldId="2178"/>
        </pc:sldMkLst>
      </pc:sldChg>
      <pc:sldChg chg="del">
        <pc:chgData name="paul meaney" userId="8f3b41ac-413d-46e0-bc97-8181c95bcdc2" providerId="ADAL" clId="{099934ED-9149-46A2-8011-CD6CF9B64564}" dt="2025-01-22T10:13:02.729" v="629" actId="47"/>
        <pc:sldMkLst>
          <pc:docMk/>
          <pc:sldMk cId="3473333545" sldId="2179"/>
        </pc:sldMkLst>
      </pc:sldChg>
      <pc:sldChg chg="del">
        <pc:chgData name="paul meaney" userId="8f3b41ac-413d-46e0-bc97-8181c95bcdc2" providerId="ADAL" clId="{099934ED-9149-46A2-8011-CD6CF9B64564}" dt="2025-01-22T10:13:08.696" v="690" actId="47"/>
        <pc:sldMkLst>
          <pc:docMk/>
          <pc:sldMk cId="1247881599" sldId="2214"/>
        </pc:sldMkLst>
      </pc:sldChg>
      <pc:sldChg chg="del">
        <pc:chgData name="paul meaney" userId="8f3b41ac-413d-46e0-bc97-8181c95bcdc2" providerId="ADAL" clId="{099934ED-9149-46A2-8011-CD6CF9B64564}" dt="2025-01-22T10:13:08.731" v="691" actId="47"/>
        <pc:sldMkLst>
          <pc:docMk/>
          <pc:sldMk cId="1800871273" sldId="2215"/>
        </pc:sldMkLst>
      </pc:sldChg>
      <pc:sldChg chg="del">
        <pc:chgData name="paul meaney" userId="8f3b41ac-413d-46e0-bc97-8181c95bcdc2" providerId="ADAL" clId="{099934ED-9149-46A2-8011-CD6CF9B64564}" dt="2025-01-22T10:13:06.097" v="643" actId="47"/>
        <pc:sldMkLst>
          <pc:docMk/>
          <pc:sldMk cId="3949713105" sldId="2216"/>
        </pc:sldMkLst>
      </pc:sldChg>
      <pc:sldChg chg="del">
        <pc:chgData name="paul meaney" userId="8f3b41ac-413d-46e0-bc97-8181c95bcdc2" providerId="ADAL" clId="{099934ED-9149-46A2-8011-CD6CF9B64564}" dt="2025-01-22T10:13:06.113" v="644" actId="47"/>
        <pc:sldMkLst>
          <pc:docMk/>
          <pc:sldMk cId="3415088501" sldId="2217"/>
        </pc:sldMkLst>
      </pc:sldChg>
      <pc:sldChg chg="del">
        <pc:chgData name="paul meaney" userId="8f3b41ac-413d-46e0-bc97-8181c95bcdc2" providerId="ADAL" clId="{099934ED-9149-46A2-8011-CD6CF9B64564}" dt="2025-01-22T10:13:06.548" v="656" actId="47"/>
        <pc:sldMkLst>
          <pc:docMk/>
          <pc:sldMk cId="3259370716" sldId="2218"/>
        </pc:sldMkLst>
      </pc:sldChg>
      <pc:sldChg chg="del">
        <pc:chgData name="paul meaney" userId="8f3b41ac-413d-46e0-bc97-8181c95bcdc2" providerId="ADAL" clId="{099934ED-9149-46A2-8011-CD6CF9B64564}" dt="2025-01-22T10:13:06.568" v="657" actId="47"/>
        <pc:sldMkLst>
          <pc:docMk/>
          <pc:sldMk cId="1738629144" sldId="2219"/>
        </pc:sldMkLst>
      </pc:sldChg>
      <pc:sldChg chg="del">
        <pc:chgData name="paul meaney" userId="8f3b41ac-413d-46e0-bc97-8181c95bcdc2" providerId="ADAL" clId="{099934ED-9149-46A2-8011-CD6CF9B64564}" dt="2025-01-22T10:13:08.347" v="679" actId="47"/>
        <pc:sldMkLst>
          <pc:docMk/>
          <pc:sldMk cId="3134703781" sldId="2220"/>
        </pc:sldMkLst>
      </pc:sldChg>
      <pc:sldChg chg="del">
        <pc:chgData name="paul meaney" userId="8f3b41ac-413d-46e0-bc97-8181c95bcdc2" providerId="ADAL" clId="{099934ED-9149-46A2-8011-CD6CF9B64564}" dt="2025-01-22T10:13:08.365" v="680" actId="47"/>
        <pc:sldMkLst>
          <pc:docMk/>
          <pc:sldMk cId="4075163058" sldId="2221"/>
        </pc:sldMkLst>
      </pc:sldChg>
      <pc:sldChg chg="modSp add mod">
        <pc:chgData name="paul meaney" userId="8f3b41ac-413d-46e0-bc97-8181c95bcdc2" providerId="ADAL" clId="{099934ED-9149-46A2-8011-CD6CF9B64564}" dt="2025-01-22T09:40:05.903" v="230" actId="20577"/>
        <pc:sldMkLst>
          <pc:docMk/>
          <pc:sldMk cId="3993103573" sldId="2222"/>
        </pc:sldMkLst>
      </pc:sldChg>
      <pc:sldChg chg="add del">
        <pc:chgData name="paul meaney" userId="8f3b41ac-413d-46e0-bc97-8181c95bcdc2" providerId="ADAL" clId="{099934ED-9149-46A2-8011-CD6CF9B64564}" dt="2025-01-22T10:04:40.042" v="532" actId="47"/>
        <pc:sldMkLst>
          <pc:docMk/>
          <pc:sldMk cId="133719724" sldId="2223"/>
        </pc:sldMkLst>
      </pc:sldChg>
      <pc:sldChg chg="modSp add del mod">
        <pc:chgData name="paul meaney" userId="8f3b41ac-413d-46e0-bc97-8181c95bcdc2" providerId="ADAL" clId="{099934ED-9149-46A2-8011-CD6CF9B64564}" dt="2025-01-22T10:03:43.120" v="508" actId="47"/>
        <pc:sldMkLst>
          <pc:docMk/>
          <pc:sldMk cId="941362120" sldId="2223"/>
        </pc:sldMkLst>
      </pc:sldChg>
      <pc:sldChg chg="modSp add mod">
        <pc:chgData name="paul meaney" userId="8f3b41ac-413d-46e0-bc97-8181c95bcdc2" providerId="ADAL" clId="{099934ED-9149-46A2-8011-CD6CF9B64564}" dt="2025-01-24T16:24:31.946" v="10731"/>
        <pc:sldMkLst>
          <pc:docMk/>
          <pc:sldMk cId="2596353983" sldId="2223"/>
        </pc:sldMkLst>
      </pc:sldChg>
      <pc:sldChg chg="add del">
        <pc:chgData name="paul meaney" userId="8f3b41ac-413d-46e0-bc97-8181c95bcdc2" providerId="ADAL" clId="{099934ED-9149-46A2-8011-CD6CF9B64564}" dt="2025-01-22T10:07:19.105" v="573" actId="47"/>
        <pc:sldMkLst>
          <pc:docMk/>
          <pc:sldMk cId="703621064" sldId="2224"/>
        </pc:sldMkLst>
      </pc:sldChg>
      <pc:sldChg chg="addSp delSp modSp new mod setBg">
        <pc:chgData name="paul meaney" userId="8f3b41ac-413d-46e0-bc97-8181c95bcdc2" providerId="ADAL" clId="{099934ED-9149-46A2-8011-CD6CF9B64564}" dt="2025-01-22T10:31:41.341" v="1313" actId="20577"/>
        <pc:sldMkLst>
          <pc:docMk/>
          <pc:sldMk cId="2144326843" sldId="2224"/>
        </pc:sldMkLst>
      </pc:sldChg>
      <pc:sldChg chg="addSp delSp modSp add mod">
        <pc:chgData name="paul meaney" userId="8f3b41ac-413d-46e0-bc97-8181c95bcdc2" providerId="ADAL" clId="{099934ED-9149-46A2-8011-CD6CF9B64564}" dt="2025-01-22T13:44:55.952" v="5489" actId="313"/>
        <pc:sldMkLst>
          <pc:docMk/>
          <pc:sldMk cId="2598221281" sldId="2225"/>
        </pc:sldMkLst>
      </pc:sldChg>
      <pc:sldChg chg="addSp delSp modSp add mod">
        <pc:chgData name="paul meaney" userId="8f3b41ac-413d-46e0-bc97-8181c95bcdc2" providerId="ADAL" clId="{099934ED-9149-46A2-8011-CD6CF9B64564}" dt="2025-01-22T10:51:15.535" v="1676"/>
        <pc:sldMkLst>
          <pc:docMk/>
          <pc:sldMk cId="3558668321" sldId="2226"/>
        </pc:sldMkLst>
      </pc:sldChg>
      <pc:sldChg chg="add del">
        <pc:chgData name="paul meaney" userId="8f3b41ac-413d-46e0-bc97-8181c95bcdc2" providerId="ADAL" clId="{099934ED-9149-46A2-8011-CD6CF9B64564}" dt="2025-01-22T10:50:16.473" v="1616" actId="47"/>
        <pc:sldMkLst>
          <pc:docMk/>
          <pc:sldMk cId="4231784290" sldId="2226"/>
        </pc:sldMkLst>
      </pc:sldChg>
      <pc:sldChg chg="modSp add mod ord">
        <pc:chgData name="paul meaney" userId="8f3b41ac-413d-46e0-bc97-8181c95bcdc2" providerId="ADAL" clId="{099934ED-9149-46A2-8011-CD6CF9B64564}" dt="2025-01-22T10:53:35.849" v="1896" actId="20577"/>
        <pc:sldMkLst>
          <pc:docMk/>
          <pc:sldMk cId="1294585880" sldId="2227"/>
        </pc:sldMkLst>
      </pc:sldChg>
      <pc:sldChg chg="modSp add mod">
        <pc:chgData name="paul meaney" userId="8f3b41ac-413d-46e0-bc97-8181c95bcdc2" providerId="ADAL" clId="{099934ED-9149-46A2-8011-CD6CF9B64564}" dt="2025-01-22T13:46:54.648" v="5529" actId="1076"/>
        <pc:sldMkLst>
          <pc:docMk/>
          <pc:sldMk cId="3117471053" sldId="2228"/>
        </pc:sldMkLst>
      </pc:sldChg>
      <pc:sldChg chg="add setBg">
        <pc:chgData name="paul meaney" userId="8f3b41ac-413d-46e0-bc97-8181c95bcdc2" providerId="ADAL" clId="{099934ED-9149-46A2-8011-CD6CF9B64564}" dt="2025-01-22T11:17:53.634" v="2246"/>
        <pc:sldMkLst>
          <pc:docMk/>
          <pc:sldMk cId="1556491364" sldId="2342"/>
        </pc:sldMkLst>
      </pc:sldChg>
      <pc:sldChg chg="modSp add mod setBg">
        <pc:chgData name="paul meaney" userId="8f3b41ac-413d-46e0-bc97-8181c95bcdc2" providerId="ADAL" clId="{099934ED-9149-46A2-8011-CD6CF9B64564}" dt="2025-01-22T11:29:10.444" v="3376" actId="20577"/>
        <pc:sldMkLst>
          <pc:docMk/>
          <pc:sldMk cId="1230903196" sldId="2343"/>
        </pc:sldMkLst>
      </pc:sldChg>
      <pc:sldChg chg="modSp add setBg">
        <pc:chgData name="paul meaney" userId="8f3b41ac-413d-46e0-bc97-8181c95bcdc2" providerId="ADAL" clId="{099934ED-9149-46A2-8011-CD6CF9B64564}" dt="2025-01-22T11:25:55.277" v="3017" actId="20577"/>
        <pc:sldMkLst>
          <pc:docMk/>
          <pc:sldMk cId="2305688611" sldId="2344"/>
        </pc:sldMkLst>
      </pc:sldChg>
      <pc:sldChg chg="modSp add mod">
        <pc:chgData name="paul meaney" userId="8f3b41ac-413d-46e0-bc97-8181c95bcdc2" providerId="ADAL" clId="{099934ED-9149-46A2-8011-CD6CF9B64564}" dt="2025-01-22T11:36:05.539" v="4173" actId="20577"/>
        <pc:sldMkLst>
          <pc:docMk/>
          <pc:sldMk cId="228572116" sldId="2345"/>
        </pc:sldMkLst>
      </pc:sldChg>
      <pc:sldChg chg="add setBg">
        <pc:chgData name="paul meaney" userId="8f3b41ac-413d-46e0-bc97-8181c95bcdc2" providerId="ADAL" clId="{099934ED-9149-46A2-8011-CD6CF9B64564}" dt="2025-01-22T11:17:53.634" v="2246"/>
        <pc:sldMkLst>
          <pc:docMk/>
          <pc:sldMk cId="2437990842" sldId="2346"/>
        </pc:sldMkLst>
      </pc:sldChg>
      <pc:sldChg chg="addSp delSp modSp add mod delAnim modAnim">
        <pc:chgData name="paul meaney" userId="8f3b41ac-413d-46e0-bc97-8181c95bcdc2" providerId="ADAL" clId="{099934ED-9149-46A2-8011-CD6CF9B64564}" dt="2025-01-24T15:50:02.239" v="8298" actId="20577"/>
        <pc:sldMkLst>
          <pc:docMk/>
          <pc:sldMk cId="459498761" sldId="2392"/>
        </pc:sldMkLst>
      </pc:sldChg>
      <pc:sldChg chg="add setBg">
        <pc:chgData name="paul meaney" userId="8f3b41ac-413d-46e0-bc97-8181c95bcdc2" providerId="ADAL" clId="{099934ED-9149-46A2-8011-CD6CF9B64564}" dt="2025-01-22T11:17:53.634" v="2246"/>
        <pc:sldMkLst>
          <pc:docMk/>
          <pc:sldMk cId="1735573666" sldId="2481"/>
        </pc:sldMkLst>
      </pc:sldChg>
      <pc:sldChg chg="add setBg">
        <pc:chgData name="paul meaney" userId="8f3b41ac-413d-46e0-bc97-8181c95bcdc2" providerId="ADAL" clId="{099934ED-9149-46A2-8011-CD6CF9B64564}" dt="2025-01-22T11:17:53.634" v="2246"/>
        <pc:sldMkLst>
          <pc:docMk/>
          <pc:sldMk cId="3227718250" sldId="2482"/>
        </pc:sldMkLst>
      </pc:sldChg>
      <pc:sldChg chg="addSp delSp modSp new mod setBg">
        <pc:chgData name="paul meaney" userId="8f3b41ac-413d-46e0-bc97-8181c95bcdc2" providerId="ADAL" clId="{099934ED-9149-46A2-8011-CD6CF9B64564}" dt="2025-01-22T11:25:33.557" v="2987" actId="114"/>
        <pc:sldMkLst>
          <pc:docMk/>
          <pc:sldMk cId="3422740659" sldId="2483"/>
        </pc:sldMkLst>
      </pc:sldChg>
      <pc:sldChg chg="addSp delSp modSp new mod setBg">
        <pc:chgData name="paul meaney" userId="8f3b41ac-413d-46e0-bc97-8181c95bcdc2" providerId="ADAL" clId="{099934ED-9149-46A2-8011-CD6CF9B64564}" dt="2025-01-22T11:35:19.755" v="4100" actId="114"/>
        <pc:sldMkLst>
          <pc:docMk/>
          <pc:sldMk cId="54575329" sldId="2484"/>
        </pc:sldMkLst>
      </pc:sldChg>
      <pc:sldChg chg="modSp add mod">
        <pc:chgData name="paul meaney" userId="8f3b41ac-413d-46e0-bc97-8181c95bcdc2" providerId="ADAL" clId="{099934ED-9149-46A2-8011-CD6CF9B64564}" dt="2025-01-22T11:34:46.667" v="4036" actId="20577"/>
        <pc:sldMkLst>
          <pc:docMk/>
          <pc:sldMk cId="822661059" sldId="2485"/>
        </pc:sldMkLst>
      </pc:sldChg>
      <pc:sldChg chg="addSp delSp modSp new del mod ord">
        <pc:chgData name="paul meaney" userId="8f3b41ac-413d-46e0-bc97-8181c95bcdc2" providerId="ADAL" clId="{099934ED-9149-46A2-8011-CD6CF9B64564}" dt="2025-01-24T09:49:48.546" v="6560" actId="2696"/>
        <pc:sldMkLst>
          <pc:docMk/>
          <pc:sldMk cId="261525050" sldId="2486"/>
        </pc:sldMkLst>
      </pc:sldChg>
      <pc:sldChg chg="add">
        <pc:chgData name="paul meaney" userId="8f3b41ac-413d-46e0-bc97-8181c95bcdc2" providerId="ADAL" clId="{099934ED-9149-46A2-8011-CD6CF9B64564}" dt="2025-01-24T09:50:01.987" v="6561"/>
        <pc:sldMkLst>
          <pc:docMk/>
          <pc:sldMk cId="2278379877" sldId="2486"/>
        </pc:sldMkLst>
      </pc:sldChg>
      <pc:sldChg chg="modSp add del mod">
        <pc:chgData name="paul meaney" userId="8f3b41ac-413d-46e0-bc97-8181c95bcdc2" providerId="ADAL" clId="{099934ED-9149-46A2-8011-CD6CF9B64564}" dt="2025-01-24T09:49:48.546" v="6560" actId="2696"/>
        <pc:sldMkLst>
          <pc:docMk/>
          <pc:sldMk cId="3217464544" sldId="2487"/>
        </pc:sldMkLst>
      </pc:sldChg>
      <pc:sldChg chg="add">
        <pc:chgData name="paul meaney" userId="8f3b41ac-413d-46e0-bc97-8181c95bcdc2" providerId="ADAL" clId="{099934ED-9149-46A2-8011-CD6CF9B64564}" dt="2025-01-24T09:50:01.987" v="6561"/>
        <pc:sldMkLst>
          <pc:docMk/>
          <pc:sldMk cId="3395721923" sldId="2487"/>
        </pc:sldMkLst>
      </pc:sldChg>
      <pc:sldChg chg="modSp add ord setBg">
        <pc:chgData name="paul meaney" userId="8f3b41ac-413d-46e0-bc97-8181c95bcdc2" providerId="ADAL" clId="{099934ED-9149-46A2-8011-CD6CF9B64564}" dt="2025-01-24T09:33:51.437" v="6007" actId="20577"/>
        <pc:sldMkLst>
          <pc:docMk/>
          <pc:sldMk cId="4207467546" sldId="2505"/>
        </pc:sldMkLst>
      </pc:sldChg>
      <pc:sldChg chg="add">
        <pc:chgData name="paul meaney" userId="8f3b41ac-413d-46e0-bc97-8181c95bcdc2" providerId="ADAL" clId="{099934ED-9149-46A2-8011-CD6CF9B64564}" dt="2025-01-24T16:36:00.235" v="11225"/>
        <pc:sldMkLst>
          <pc:docMk/>
          <pc:sldMk cId="774011865" sldId="2520"/>
        </pc:sldMkLst>
      </pc:sldChg>
      <pc:sldChg chg="add setBg">
        <pc:chgData name="paul meaney" userId="8f3b41ac-413d-46e0-bc97-8181c95bcdc2" providerId="ADAL" clId="{099934ED-9149-46A2-8011-CD6CF9B64564}" dt="2025-01-24T16:36:14.244" v="11226"/>
        <pc:sldMkLst>
          <pc:docMk/>
          <pc:sldMk cId="3929120040" sldId="2521"/>
        </pc:sldMkLst>
      </pc:sldChg>
      <pc:sldChg chg="delSp add del setBg delDesignElem">
        <pc:chgData name="paul meaney" userId="8f3b41ac-413d-46e0-bc97-8181c95bcdc2" providerId="ADAL" clId="{099934ED-9149-46A2-8011-CD6CF9B64564}" dt="2025-01-24T15:13:17.964" v="7325" actId="47"/>
        <pc:sldMkLst>
          <pc:docMk/>
          <pc:sldMk cId="3479803714" sldId="2522"/>
        </pc:sldMkLst>
      </pc:sldChg>
      <pc:sldChg chg="add setBg">
        <pc:chgData name="paul meaney" userId="8f3b41ac-413d-46e0-bc97-8181c95bcdc2" providerId="ADAL" clId="{099934ED-9149-46A2-8011-CD6CF9B64564}" dt="2025-01-24T16:36:39.779" v="11227"/>
        <pc:sldMkLst>
          <pc:docMk/>
          <pc:sldMk cId="2158207084" sldId="2535"/>
        </pc:sldMkLst>
      </pc:sldChg>
      <pc:sldChg chg="modSp add mod setBg">
        <pc:chgData name="paul meaney" userId="8f3b41ac-413d-46e0-bc97-8181c95bcdc2" providerId="ADAL" clId="{099934ED-9149-46A2-8011-CD6CF9B64564}" dt="2025-01-24T09:37:01.907" v="6250" actId="20577"/>
        <pc:sldMkLst>
          <pc:docMk/>
          <pc:sldMk cId="3551843979" sldId="2549"/>
        </pc:sldMkLst>
      </pc:sldChg>
      <pc:sldChg chg="add setBg">
        <pc:chgData name="paul meaney" userId="8f3b41ac-413d-46e0-bc97-8181c95bcdc2" providerId="ADAL" clId="{099934ED-9149-46A2-8011-CD6CF9B64564}" dt="2025-01-24T16:37:05.086" v="11228"/>
        <pc:sldMkLst>
          <pc:docMk/>
          <pc:sldMk cId="2947326535" sldId="2551"/>
        </pc:sldMkLst>
      </pc:sldChg>
      <pc:sldChg chg="add ord">
        <pc:chgData name="paul meaney" userId="8f3b41ac-413d-46e0-bc97-8181c95bcdc2" providerId="ADAL" clId="{099934ED-9149-46A2-8011-CD6CF9B64564}" dt="2025-01-24T09:29:29.854" v="5936"/>
        <pc:sldMkLst>
          <pc:docMk/>
          <pc:sldMk cId="1380714553" sldId="2555"/>
        </pc:sldMkLst>
      </pc:sldChg>
      <pc:sldChg chg="addSp delSp modSp add mod setBg delDesignElem">
        <pc:chgData name="paul meaney" userId="8f3b41ac-413d-46e0-bc97-8181c95bcdc2" providerId="ADAL" clId="{099934ED-9149-46A2-8011-CD6CF9B64564}" dt="2025-01-22T16:13:52.597" v="5573" actId="20577"/>
        <pc:sldMkLst>
          <pc:docMk/>
          <pc:sldMk cId="638675061" sldId="2579"/>
        </pc:sldMkLst>
      </pc:sldChg>
      <pc:sldChg chg="addSp delSp add del mod setBg addAnim modAnim delDesignElem">
        <pc:chgData name="paul meaney" userId="8f3b41ac-413d-46e0-bc97-8181c95bcdc2" providerId="ADAL" clId="{099934ED-9149-46A2-8011-CD6CF9B64564}" dt="2025-01-24T09:26:27.423" v="5776" actId="47"/>
        <pc:sldMkLst>
          <pc:docMk/>
          <pc:sldMk cId="2180890602" sldId="2580"/>
        </pc:sldMkLst>
      </pc:sldChg>
      <pc:sldChg chg="delSp add del setBg delDesignElem">
        <pc:chgData name="paul meaney" userId="8f3b41ac-413d-46e0-bc97-8181c95bcdc2" providerId="ADAL" clId="{099934ED-9149-46A2-8011-CD6CF9B64564}" dt="2025-01-24T09:26:28.976" v="5777" actId="47"/>
        <pc:sldMkLst>
          <pc:docMk/>
          <pc:sldMk cId="4141663432" sldId="2581"/>
        </pc:sldMkLst>
      </pc:sldChg>
      <pc:sldChg chg="delSp add del setBg delDesignElem">
        <pc:chgData name="paul meaney" userId="8f3b41ac-413d-46e0-bc97-8181c95bcdc2" providerId="ADAL" clId="{099934ED-9149-46A2-8011-CD6CF9B64564}" dt="2025-01-24T09:26:31.112" v="5779" actId="47"/>
        <pc:sldMkLst>
          <pc:docMk/>
          <pc:sldMk cId="826148024" sldId="2582"/>
        </pc:sldMkLst>
      </pc:sldChg>
      <pc:sldChg chg="add">
        <pc:chgData name="paul meaney" userId="8f3b41ac-413d-46e0-bc97-8181c95bcdc2" providerId="ADAL" clId="{099934ED-9149-46A2-8011-CD6CF9B64564}" dt="2025-01-22T11:49:12.282" v="4929"/>
        <pc:sldMkLst>
          <pc:docMk/>
          <pc:sldMk cId="297204616" sldId="2601"/>
        </pc:sldMkLst>
      </pc:sldChg>
      <pc:sldChg chg="modSp add mod ord setBg">
        <pc:chgData name="paul meaney" userId="8f3b41ac-413d-46e0-bc97-8181c95bcdc2" providerId="ADAL" clId="{099934ED-9149-46A2-8011-CD6CF9B64564}" dt="2025-01-24T09:50:30.973" v="6569" actId="20577"/>
        <pc:sldMkLst>
          <pc:docMk/>
          <pc:sldMk cId="2256728136" sldId="2612"/>
        </pc:sldMkLst>
      </pc:sldChg>
      <pc:sldChg chg="modSp add mod ord">
        <pc:chgData name="paul meaney" userId="8f3b41ac-413d-46e0-bc97-8181c95bcdc2" providerId="ADAL" clId="{099934ED-9149-46A2-8011-CD6CF9B64564}" dt="2025-01-24T09:28:42.418" v="5912" actId="20577"/>
        <pc:sldMkLst>
          <pc:docMk/>
          <pc:sldMk cId="1236604437" sldId="2613"/>
        </pc:sldMkLst>
      </pc:sldChg>
      <pc:sldChg chg="modSp add mod">
        <pc:chgData name="paul meaney" userId="8f3b41ac-413d-46e0-bc97-8181c95bcdc2" providerId="ADAL" clId="{099934ED-9149-46A2-8011-CD6CF9B64564}" dt="2025-01-24T09:37:23.827" v="6274" actId="20577"/>
        <pc:sldMkLst>
          <pc:docMk/>
          <pc:sldMk cId="2971155314" sldId="2614"/>
        </pc:sldMkLst>
      </pc:sldChg>
      <pc:sldChg chg="add del setBg">
        <pc:chgData name="paul meaney" userId="8f3b41ac-413d-46e0-bc97-8181c95bcdc2" providerId="ADAL" clId="{099934ED-9149-46A2-8011-CD6CF9B64564}" dt="2025-01-24T09:29:14.367" v="5933" actId="2696"/>
        <pc:sldMkLst>
          <pc:docMk/>
          <pc:sldMk cId="3340310423" sldId="2614"/>
        </pc:sldMkLst>
      </pc:sldChg>
      <pc:sldChg chg="add">
        <pc:chgData name="paul meaney" userId="8f3b41ac-413d-46e0-bc97-8181c95bcdc2" providerId="ADAL" clId="{099934ED-9149-46A2-8011-CD6CF9B64564}" dt="2025-01-24T09:29:22.967" v="5934"/>
        <pc:sldMkLst>
          <pc:docMk/>
          <pc:sldMk cId="3480892592" sldId="2615"/>
        </pc:sldMkLst>
      </pc:sldChg>
      <pc:sldChg chg="add del setBg">
        <pc:chgData name="paul meaney" userId="8f3b41ac-413d-46e0-bc97-8181c95bcdc2" providerId="ADAL" clId="{099934ED-9149-46A2-8011-CD6CF9B64564}" dt="2025-01-24T09:29:14.367" v="5933" actId="2696"/>
        <pc:sldMkLst>
          <pc:docMk/>
          <pc:sldMk cId="4238264794" sldId="2615"/>
        </pc:sldMkLst>
      </pc:sldChg>
      <pc:sldChg chg="add">
        <pc:chgData name="paul meaney" userId="8f3b41ac-413d-46e0-bc97-8181c95bcdc2" providerId="ADAL" clId="{099934ED-9149-46A2-8011-CD6CF9B64564}" dt="2025-01-24T09:29:22.967" v="5934"/>
        <pc:sldMkLst>
          <pc:docMk/>
          <pc:sldMk cId="1527785856" sldId="2616"/>
        </pc:sldMkLst>
      </pc:sldChg>
      <pc:sldChg chg="add del">
        <pc:chgData name="paul meaney" userId="8f3b41ac-413d-46e0-bc97-8181c95bcdc2" providerId="ADAL" clId="{099934ED-9149-46A2-8011-CD6CF9B64564}" dt="2025-01-24T09:29:14.367" v="5933" actId="2696"/>
        <pc:sldMkLst>
          <pc:docMk/>
          <pc:sldMk cId="2997318111" sldId="2616"/>
        </pc:sldMkLst>
      </pc:sldChg>
      <pc:sldChg chg="modSp add">
        <pc:chgData name="paul meaney" userId="8f3b41ac-413d-46e0-bc97-8181c95bcdc2" providerId="ADAL" clId="{099934ED-9149-46A2-8011-CD6CF9B64564}" dt="2025-01-24T16:25:42.554" v="10738"/>
        <pc:sldMkLst>
          <pc:docMk/>
          <pc:sldMk cId="56224804" sldId="2617"/>
        </pc:sldMkLst>
      </pc:sldChg>
      <pc:sldChg chg="add del">
        <pc:chgData name="paul meaney" userId="8f3b41ac-413d-46e0-bc97-8181c95bcdc2" providerId="ADAL" clId="{099934ED-9149-46A2-8011-CD6CF9B64564}" dt="2025-01-24T09:29:14.367" v="5933" actId="2696"/>
        <pc:sldMkLst>
          <pc:docMk/>
          <pc:sldMk cId="258518254" sldId="2617"/>
        </pc:sldMkLst>
      </pc:sldChg>
      <pc:sldChg chg="add del">
        <pc:chgData name="paul meaney" userId="8f3b41ac-413d-46e0-bc97-8181c95bcdc2" providerId="ADAL" clId="{099934ED-9149-46A2-8011-CD6CF9B64564}" dt="2025-01-24T09:29:14.367" v="5933" actId="2696"/>
        <pc:sldMkLst>
          <pc:docMk/>
          <pc:sldMk cId="260025805" sldId="2618"/>
        </pc:sldMkLst>
      </pc:sldChg>
      <pc:sldChg chg="add">
        <pc:chgData name="paul meaney" userId="8f3b41ac-413d-46e0-bc97-8181c95bcdc2" providerId="ADAL" clId="{099934ED-9149-46A2-8011-CD6CF9B64564}" dt="2025-01-24T09:29:22.967" v="5934"/>
        <pc:sldMkLst>
          <pc:docMk/>
          <pc:sldMk cId="497803469" sldId="2618"/>
        </pc:sldMkLst>
      </pc:sldChg>
      <pc:sldChg chg="add del">
        <pc:chgData name="paul meaney" userId="8f3b41ac-413d-46e0-bc97-8181c95bcdc2" providerId="ADAL" clId="{099934ED-9149-46A2-8011-CD6CF9B64564}" dt="2025-01-24T09:29:14.367" v="5933" actId="2696"/>
        <pc:sldMkLst>
          <pc:docMk/>
          <pc:sldMk cId="480920049" sldId="2620"/>
        </pc:sldMkLst>
      </pc:sldChg>
      <pc:sldChg chg="add">
        <pc:chgData name="paul meaney" userId="8f3b41ac-413d-46e0-bc97-8181c95bcdc2" providerId="ADAL" clId="{099934ED-9149-46A2-8011-CD6CF9B64564}" dt="2025-01-24T09:29:22.967" v="5934"/>
        <pc:sldMkLst>
          <pc:docMk/>
          <pc:sldMk cId="1484769322" sldId="2620"/>
        </pc:sldMkLst>
      </pc:sldChg>
      <pc:sldChg chg="add del setBg">
        <pc:chgData name="paul meaney" userId="8f3b41ac-413d-46e0-bc97-8181c95bcdc2" providerId="ADAL" clId="{099934ED-9149-46A2-8011-CD6CF9B64564}" dt="2025-01-24T09:26:32.186" v="5780" actId="47"/>
        <pc:sldMkLst>
          <pc:docMk/>
          <pc:sldMk cId="1321563858" sldId="2622"/>
        </pc:sldMkLst>
      </pc:sldChg>
      <pc:sldChg chg="add del">
        <pc:chgData name="paul meaney" userId="8f3b41ac-413d-46e0-bc97-8181c95bcdc2" providerId="ADAL" clId="{099934ED-9149-46A2-8011-CD6CF9B64564}" dt="2025-01-24T09:26:29.810" v="5778" actId="47"/>
        <pc:sldMkLst>
          <pc:docMk/>
          <pc:sldMk cId="3991604417" sldId="2623"/>
        </pc:sldMkLst>
      </pc:sldChg>
      <pc:sldChg chg="add del">
        <pc:chgData name="paul meaney" userId="8f3b41ac-413d-46e0-bc97-8181c95bcdc2" providerId="ADAL" clId="{099934ED-9149-46A2-8011-CD6CF9B64564}" dt="2025-01-24T09:29:14.367" v="5933" actId="2696"/>
        <pc:sldMkLst>
          <pc:docMk/>
          <pc:sldMk cId="2242935451" sldId="2624"/>
        </pc:sldMkLst>
      </pc:sldChg>
      <pc:sldChg chg="modSp add">
        <pc:chgData name="paul meaney" userId="8f3b41ac-413d-46e0-bc97-8181c95bcdc2" providerId="ADAL" clId="{099934ED-9149-46A2-8011-CD6CF9B64564}" dt="2025-01-24T16:25:52.386" v="10740"/>
        <pc:sldMkLst>
          <pc:docMk/>
          <pc:sldMk cId="3922262411" sldId="2624"/>
        </pc:sldMkLst>
      </pc:sldChg>
      <pc:sldChg chg="add ord setBg">
        <pc:chgData name="paul meaney" userId="8f3b41ac-413d-46e0-bc97-8181c95bcdc2" providerId="ADAL" clId="{099934ED-9149-46A2-8011-CD6CF9B64564}" dt="2025-01-24T09:39:42.706" v="6280"/>
        <pc:sldMkLst>
          <pc:docMk/>
          <pc:sldMk cId="2653175265" sldId="2625"/>
        </pc:sldMkLst>
      </pc:sldChg>
      <pc:sldChg chg="modSp add mod">
        <pc:chgData name="paul meaney" userId="8f3b41ac-413d-46e0-bc97-8181c95bcdc2" providerId="ADAL" clId="{099934ED-9149-46A2-8011-CD6CF9B64564}" dt="2025-01-24T09:50:44.539" v="6607" actId="5793"/>
        <pc:sldMkLst>
          <pc:docMk/>
          <pc:sldMk cId="1237477376" sldId="2626"/>
        </pc:sldMkLst>
      </pc:sldChg>
      <pc:sldChg chg="add del setBg">
        <pc:chgData name="paul meaney" userId="8f3b41ac-413d-46e0-bc97-8181c95bcdc2" providerId="ADAL" clId="{099934ED-9149-46A2-8011-CD6CF9B64564}" dt="2025-01-22T16:12:42.406" v="5531" actId="2696"/>
        <pc:sldMkLst>
          <pc:docMk/>
          <pc:sldMk cId="2402694202" sldId="2626"/>
        </pc:sldMkLst>
      </pc:sldChg>
      <pc:sldChg chg="modSp add del mod">
        <pc:chgData name="paul meaney" userId="8f3b41ac-413d-46e0-bc97-8181c95bcdc2" providerId="ADAL" clId="{099934ED-9149-46A2-8011-CD6CF9B64564}" dt="2025-01-22T16:12:42.406" v="5531" actId="2696"/>
        <pc:sldMkLst>
          <pc:docMk/>
          <pc:sldMk cId="3084089145" sldId="2627"/>
        </pc:sldMkLst>
      </pc:sldChg>
      <pc:sldChg chg="add del">
        <pc:chgData name="paul meaney" userId="8f3b41ac-413d-46e0-bc97-8181c95bcdc2" providerId="ADAL" clId="{099934ED-9149-46A2-8011-CD6CF9B64564}" dt="2025-01-24T09:37:41.628" v="6275" actId="2696"/>
        <pc:sldMkLst>
          <pc:docMk/>
          <pc:sldMk cId="3495931155" sldId="2627"/>
        </pc:sldMkLst>
      </pc:sldChg>
      <pc:sldChg chg="modSp add">
        <pc:chgData name="paul meaney" userId="8f3b41ac-413d-46e0-bc97-8181c95bcdc2" providerId="ADAL" clId="{099934ED-9149-46A2-8011-CD6CF9B64564}" dt="2025-01-24T16:25:05.536" v="10733"/>
        <pc:sldMkLst>
          <pc:docMk/>
          <pc:sldMk cId="4007282247" sldId="2627"/>
        </pc:sldMkLst>
      </pc:sldChg>
      <pc:sldChg chg="add del">
        <pc:chgData name="paul meaney" userId="8f3b41ac-413d-46e0-bc97-8181c95bcdc2" providerId="ADAL" clId="{099934ED-9149-46A2-8011-CD6CF9B64564}" dt="2025-01-22T16:12:42.406" v="5531" actId="2696"/>
        <pc:sldMkLst>
          <pc:docMk/>
          <pc:sldMk cId="1805339293" sldId="2628"/>
        </pc:sldMkLst>
      </pc:sldChg>
      <pc:sldChg chg="add del">
        <pc:chgData name="paul meaney" userId="8f3b41ac-413d-46e0-bc97-8181c95bcdc2" providerId="ADAL" clId="{099934ED-9149-46A2-8011-CD6CF9B64564}" dt="2025-01-24T09:37:41.628" v="6275" actId="2696"/>
        <pc:sldMkLst>
          <pc:docMk/>
          <pc:sldMk cId="2083439933" sldId="2628"/>
        </pc:sldMkLst>
      </pc:sldChg>
      <pc:sldChg chg="add">
        <pc:chgData name="paul meaney" userId="8f3b41ac-413d-46e0-bc97-8181c95bcdc2" providerId="ADAL" clId="{099934ED-9149-46A2-8011-CD6CF9B64564}" dt="2025-01-24T09:37:50.919" v="6276"/>
        <pc:sldMkLst>
          <pc:docMk/>
          <pc:sldMk cId="3710107928" sldId="2628"/>
        </pc:sldMkLst>
      </pc:sldChg>
      <pc:sldChg chg="modSp add">
        <pc:chgData name="paul meaney" userId="8f3b41ac-413d-46e0-bc97-8181c95bcdc2" providerId="ADAL" clId="{099934ED-9149-46A2-8011-CD6CF9B64564}" dt="2025-01-24T09:38:01.302" v="6278" actId="114"/>
        <pc:sldMkLst>
          <pc:docMk/>
          <pc:sldMk cId="674849738" sldId="2631"/>
        </pc:sldMkLst>
      </pc:sldChg>
      <pc:sldChg chg="add del">
        <pc:chgData name="paul meaney" userId="8f3b41ac-413d-46e0-bc97-8181c95bcdc2" providerId="ADAL" clId="{099934ED-9149-46A2-8011-CD6CF9B64564}" dt="2025-01-22T16:12:42.406" v="5531" actId="2696"/>
        <pc:sldMkLst>
          <pc:docMk/>
          <pc:sldMk cId="2392184230" sldId="2631"/>
        </pc:sldMkLst>
      </pc:sldChg>
      <pc:sldChg chg="add del">
        <pc:chgData name="paul meaney" userId="8f3b41ac-413d-46e0-bc97-8181c95bcdc2" providerId="ADAL" clId="{099934ED-9149-46A2-8011-CD6CF9B64564}" dt="2025-01-24T09:37:41.628" v="6275" actId="2696"/>
        <pc:sldMkLst>
          <pc:docMk/>
          <pc:sldMk cId="2911160147" sldId="2631"/>
        </pc:sldMkLst>
      </pc:sldChg>
      <pc:sldChg chg="modSp add del mod">
        <pc:chgData name="paul meaney" userId="8f3b41ac-413d-46e0-bc97-8181c95bcdc2" providerId="ADAL" clId="{099934ED-9149-46A2-8011-CD6CF9B64564}" dt="2025-01-22T16:12:42.406" v="5531" actId="2696"/>
        <pc:sldMkLst>
          <pc:docMk/>
          <pc:sldMk cId="1096224563" sldId="2632"/>
        </pc:sldMkLst>
      </pc:sldChg>
      <pc:sldChg chg="add del">
        <pc:chgData name="paul meaney" userId="8f3b41ac-413d-46e0-bc97-8181c95bcdc2" providerId="ADAL" clId="{099934ED-9149-46A2-8011-CD6CF9B64564}" dt="2025-01-24T09:37:41.628" v="6275" actId="2696"/>
        <pc:sldMkLst>
          <pc:docMk/>
          <pc:sldMk cId="1851429692" sldId="2632"/>
        </pc:sldMkLst>
      </pc:sldChg>
      <pc:sldChg chg="modSp add">
        <pc:chgData name="paul meaney" userId="8f3b41ac-413d-46e0-bc97-8181c95bcdc2" providerId="ADAL" clId="{099934ED-9149-46A2-8011-CD6CF9B64564}" dt="2025-01-24T16:25:18.706" v="10735"/>
        <pc:sldMkLst>
          <pc:docMk/>
          <pc:sldMk cId="2051805655" sldId="2632"/>
        </pc:sldMkLst>
      </pc:sldChg>
      <pc:sldChg chg="add del">
        <pc:chgData name="paul meaney" userId="8f3b41ac-413d-46e0-bc97-8181c95bcdc2" providerId="ADAL" clId="{099934ED-9149-46A2-8011-CD6CF9B64564}" dt="2025-01-22T16:12:42.406" v="5531" actId="2696"/>
        <pc:sldMkLst>
          <pc:docMk/>
          <pc:sldMk cId="420405248" sldId="2633"/>
        </pc:sldMkLst>
      </pc:sldChg>
      <pc:sldChg chg="add del">
        <pc:chgData name="paul meaney" userId="8f3b41ac-413d-46e0-bc97-8181c95bcdc2" providerId="ADAL" clId="{099934ED-9149-46A2-8011-CD6CF9B64564}" dt="2025-01-24T09:37:41.628" v="6275" actId="2696"/>
        <pc:sldMkLst>
          <pc:docMk/>
          <pc:sldMk cId="1037863438" sldId="2633"/>
        </pc:sldMkLst>
      </pc:sldChg>
      <pc:sldChg chg="add">
        <pc:chgData name="paul meaney" userId="8f3b41ac-413d-46e0-bc97-8181c95bcdc2" providerId="ADAL" clId="{099934ED-9149-46A2-8011-CD6CF9B64564}" dt="2025-01-24T09:37:50.919" v="6276"/>
        <pc:sldMkLst>
          <pc:docMk/>
          <pc:sldMk cId="3235544604" sldId="2633"/>
        </pc:sldMkLst>
      </pc:sldChg>
      <pc:sldChg chg="add setBg">
        <pc:chgData name="paul meaney" userId="8f3b41ac-413d-46e0-bc97-8181c95bcdc2" providerId="ADAL" clId="{099934ED-9149-46A2-8011-CD6CF9B64564}" dt="2025-01-24T16:36:14.244" v="11226"/>
        <pc:sldMkLst>
          <pc:docMk/>
          <pc:sldMk cId="926668380" sldId="2634"/>
        </pc:sldMkLst>
      </pc:sldChg>
      <pc:sldChg chg="add">
        <pc:chgData name="paul meaney" userId="8f3b41ac-413d-46e0-bc97-8181c95bcdc2" providerId="ADAL" clId="{099934ED-9149-46A2-8011-CD6CF9B64564}" dt="2025-01-22T16:12:48.442" v="5532"/>
        <pc:sldMkLst>
          <pc:docMk/>
          <pc:sldMk cId="1213094788" sldId="2640"/>
        </pc:sldMkLst>
      </pc:sldChg>
      <pc:sldChg chg="add del setBg">
        <pc:chgData name="paul meaney" userId="8f3b41ac-413d-46e0-bc97-8181c95bcdc2" providerId="ADAL" clId="{099934ED-9149-46A2-8011-CD6CF9B64564}" dt="2025-01-22T16:12:42.406" v="5531" actId="2696"/>
        <pc:sldMkLst>
          <pc:docMk/>
          <pc:sldMk cId="3113471477" sldId="2640"/>
        </pc:sldMkLst>
      </pc:sldChg>
      <pc:sldChg chg="add del">
        <pc:chgData name="paul meaney" userId="8f3b41ac-413d-46e0-bc97-8181c95bcdc2" providerId="ADAL" clId="{099934ED-9149-46A2-8011-CD6CF9B64564}" dt="2025-01-24T09:37:41.628" v="6275" actId="2696"/>
        <pc:sldMkLst>
          <pc:docMk/>
          <pc:sldMk cId="478108139" sldId="2641"/>
        </pc:sldMkLst>
      </pc:sldChg>
      <pc:sldChg chg="add">
        <pc:chgData name="paul meaney" userId="8f3b41ac-413d-46e0-bc97-8181c95bcdc2" providerId="ADAL" clId="{099934ED-9149-46A2-8011-CD6CF9B64564}" dt="2025-01-24T09:37:50.919" v="6276"/>
        <pc:sldMkLst>
          <pc:docMk/>
          <pc:sldMk cId="3714936773" sldId="2641"/>
        </pc:sldMkLst>
      </pc:sldChg>
      <pc:sldChg chg="add del">
        <pc:chgData name="paul meaney" userId="8f3b41ac-413d-46e0-bc97-8181c95bcdc2" providerId="ADAL" clId="{099934ED-9149-46A2-8011-CD6CF9B64564}" dt="2025-01-22T16:12:42.406" v="5531" actId="2696"/>
        <pc:sldMkLst>
          <pc:docMk/>
          <pc:sldMk cId="4070000295" sldId="2641"/>
        </pc:sldMkLst>
      </pc:sldChg>
      <pc:sldChg chg="addSp delSp modSp new mod setBg">
        <pc:chgData name="paul meaney" userId="8f3b41ac-413d-46e0-bc97-8181c95bcdc2" providerId="ADAL" clId="{099934ED-9149-46A2-8011-CD6CF9B64564}" dt="2025-01-22T13:46:10.665" v="5508" actId="33524"/>
        <pc:sldMkLst>
          <pc:docMk/>
          <pc:sldMk cId="122008874" sldId="2642"/>
        </pc:sldMkLst>
      </pc:sldChg>
      <pc:sldChg chg="modSp add mod">
        <pc:chgData name="paul meaney" userId="8f3b41ac-413d-46e0-bc97-8181c95bcdc2" providerId="ADAL" clId="{099934ED-9149-46A2-8011-CD6CF9B64564}" dt="2025-01-22T13:46:24.568" v="5516" actId="14100"/>
        <pc:sldMkLst>
          <pc:docMk/>
          <pc:sldMk cId="1806404972" sldId="2643"/>
        </pc:sldMkLst>
      </pc:sldChg>
      <pc:sldChg chg="add del">
        <pc:chgData name="paul meaney" userId="8f3b41ac-413d-46e0-bc97-8181c95bcdc2" providerId="ADAL" clId="{099934ED-9149-46A2-8011-CD6CF9B64564}" dt="2025-01-22T16:14:44.226" v="5636" actId="47"/>
        <pc:sldMkLst>
          <pc:docMk/>
          <pc:sldMk cId="3636394704" sldId="2644"/>
        </pc:sldMkLst>
      </pc:sldChg>
      <pc:sldChg chg="modSp add del mod">
        <pc:chgData name="paul meaney" userId="8f3b41ac-413d-46e0-bc97-8181c95bcdc2" providerId="ADAL" clId="{099934ED-9149-46A2-8011-CD6CF9B64564}" dt="2025-01-24T09:26:00.025" v="5775" actId="47"/>
        <pc:sldMkLst>
          <pc:docMk/>
          <pc:sldMk cId="274108578" sldId="2645"/>
        </pc:sldMkLst>
      </pc:sldChg>
      <pc:sldChg chg="addSp delSp modSp new mod setBg">
        <pc:chgData name="paul meaney" userId="8f3b41ac-413d-46e0-bc97-8181c95bcdc2" providerId="ADAL" clId="{099934ED-9149-46A2-8011-CD6CF9B64564}" dt="2025-01-24T15:13:05.231" v="7324" actId="114"/>
        <pc:sldMkLst>
          <pc:docMk/>
          <pc:sldMk cId="2146543943" sldId="2646"/>
        </pc:sldMkLst>
      </pc:sldChg>
      <pc:sldChg chg="addSp delSp modSp new mod ord setBg">
        <pc:chgData name="paul meaney" userId="8f3b41ac-413d-46e0-bc97-8181c95bcdc2" providerId="ADAL" clId="{099934ED-9149-46A2-8011-CD6CF9B64564}" dt="2025-01-24T15:21:53.998" v="7770" actId="114"/>
        <pc:sldMkLst>
          <pc:docMk/>
          <pc:sldMk cId="689921734" sldId="2647"/>
        </pc:sldMkLst>
      </pc:sldChg>
      <pc:sldChg chg="addSp delSp modSp new mod ord setBg">
        <pc:chgData name="paul meaney" userId="8f3b41ac-413d-46e0-bc97-8181c95bcdc2" providerId="ADAL" clId="{099934ED-9149-46A2-8011-CD6CF9B64564}" dt="2025-01-24T16:32:24.216" v="11222"/>
        <pc:sldMkLst>
          <pc:docMk/>
          <pc:sldMk cId="2936302994" sldId="2648"/>
        </pc:sldMkLst>
      </pc:sldChg>
      <pc:sldChg chg="modSp new mod">
        <pc:chgData name="paul meaney" userId="8f3b41ac-413d-46e0-bc97-8181c95bcdc2" providerId="ADAL" clId="{099934ED-9149-46A2-8011-CD6CF9B64564}" dt="2025-01-22T16:18:32.862" v="5772" actId="20577"/>
        <pc:sldMkLst>
          <pc:docMk/>
          <pc:sldMk cId="4185243743" sldId="2649"/>
        </pc:sldMkLst>
      </pc:sldChg>
      <pc:sldChg chg="modSp new mod ord">
        <pc:chgData name="paul meaney" userId="8f3b41ac-413d-46e0-bc97-8181c95bcdc2" providerId="ADAL" clId="{099934ED-9149-46A2-8011-CD6CF9B64564}" dt="2025-01-24T09:29:42.614" v="5940"/>
        <pc:sldMkLst>
          <pc:docMk/>
          <pc:sldMk cId="3518990008" sldId="2650"/>
        </pc:sldMkLst>
      </pc:sldChg>
      <pc:sldChg chg="modSp add mod ord">
        <pc:chgData name="paul meaney" userId="8f3b41ac-413d-46e0-bc97-8181c95bcdc2" providerId="ADAL" clId="{099934ED-9149-46A2-8011-CD6CF9B64564}" dt="2025-01-24T09:27:17.585" v="5861"/>
        <pc:sldMkLst>
          <pc:docMk/>
          <pc:sldMk cId="1003527767" sldId="2651"/>
        </pc:sldMkLst>
      </pc:sldChg>
      <pc:sldChg chg="addSp delSp modSp new mod setBg">
        <pc:chgData name="paul meaney" userId="8f3b41ac-413d-46e0-bc97-8181c95bcdc2" providerId="ADAL" clId="{099934ED-9149-46A2-8011-CD6CF9B64564}" dt="2025-01-24T09:35:01.875" v="6168" actId="114"/>
        <pc:sldMkLst>
          <pc:docMk/>
          <pc:sldMk cId="2963664048" sldId="2652"/>
        </pc:sldMkLst>
      </pc:sldChg>
      <pc:sldChg chg="modSp add mod">
        <pc:chgData name="paul meaney" userId="8f3b41ac-413d-46e0-bc97-8181c95bcdc2" providerId="ADAL" clId="{099934ED-9149-46A2-8011-CD6CF9B64564}" dt="2025-01-24T16:34:35.785" v="11223" actId="20577"/>
        <pc:sldMkLst>
          <pc:docMk/>
          <pc:sldMk cId="3202992336" sldId="2653"/>
        </pc:sldMkLst>
      </pc:sldChg>
      <pc:sldChg chg="modSp add mod">
        <pc:chgData name="paul meaney" userId="8f3b41ac-413d-46e0-bc97-8181c95bcdc2" providerId="ADAL" clId="{099934ED-9149-46A2-8011-CD6CF9B64564}" dt="2025-01-24T16:32:21.089" v="11220"/>
        <pc:sldMkLst>
          <pc:docMk/>
          <pc:sldMk cId="3643416202" sldId="2654"/>
        </pc:sldMkLst>
      </pc:sldChg>
      <pc:sldChg chg="modSp add mod">
        <pc:chgData name="paul meaney" userId="8f3b41ac-413d-46e0-bc97-8181c95bcdc2" providerId="ADAL" clId="{099934ED-9149-46A2-8011-CD6CF9B64564}" dt="2025-01-24T09:44:54.934" v="6375" actId="20577"/>
        <pc:sldMkLst>
          <pc:docMk/>
          <pc:sldMk cId="2626085960" sldId="2655"/>
        </pc:sldMkLst>
      </pc:sldChg>
      <pc:sldChg chg="add del ord">
        <pc:chgData name="paul meaney" userId="8f3b41ac-413d-46e0-bc97-8181c95bcdc2" providerId="ADAL" clId="{099934ED-9149-46A2-8011-CD6CF9B64564}" dt="2025-01-24T16:34:43.740" v="11224" actId="47"/>
        <pc:sldMkLst>
          <pc:docMk/>
          <pc:sldMk cId="223186778" sldId="2656"/>
        </pc:sldMkLst>
      </pc:sldChg>
      <pc:sldChg chg="modSp add mod">
        <pc:chgData name="paul meaney" userId="8f3b41ac-413d-46e0-bc97-8181c95bcdc2" providerId="ADAL" clId="{099934ED-9149-46A2-8011-CD6CF9B64564}" dt="2025-01-24T09:48:14.882" v="6538" actId="20577"/>
        <pc:sldMkLst>
          <pc:docMk/>
          <pc:sldMk cId="55171594" sldId="2657"/>
        </pc:sldMkLst>
      </pc:sldChg>
      <pc:sldChg chg="modSp add mod">
        <pc:chgData name="paul meaney" userId="8f3b41ac-413d-46e0-bc97-8181c95bcdc2" providerId="ADAL" clId="{099934ED-9149-46A2-8011-CD6CF9B64564}" dt="2025-01-24T09:48:24.642" v="6559" actId="20577"/>
        <pc:sldMkLst>
          <pc:docMk/>
          <pc:sldMk cId="4042867992" sldId="2658"/>
        </pc:sldMkLst>
      </pc:sldChg>
      <pc:sldChg chg="modSp new del mod">
        <pc:chgData name="paul meaney" userId="8f3b41ac-413d-46e0-bc97-8181c95bcdc2" providerId="ADAL" clId="{099934ED-9149-46A2-8011-CD6CF9B64564}" dt="2025-01-24T09:51:04.585" v="6613" actId="47"/>
        <pc:sldMkLst>
          <pc:docMk/>
          <pc:sldMk cId="2382013080" sldId="2659"/>
        </pc:sldMkLst>
      </pc:sldChg>
      <pc:sldChg chg="add setBg">
        <pc:chgData name="paul meaney" userId="8f3b41ac-413d-46e0-bc97-8181c95bcdc2" providerId="ADAL" clId="{099934ED-9149-46A2-8011-CD6CF9B64564}" dt="2025-01-24T15:12:55.144" v="7314"/>
        <pc:sldMkLst>
          <pc:docMk/>
          <pc:sldMk cId="1603148244" sldId="2686"/>
        </pc:sldMkLst>
      </pc:sldChg>
      <pc:sldChg chg="add del setBg">
        <pc:chgData name="paul meaney" userId="8f3b41ac-413d-46e0-bc97-8181c95bcdc2" providerId="ADAL" clId="{099934ED-9149-46A2-8011-CD6CF9B64564}" dt="2025-01-24T15:13:40.876" v="7326" actId="47"/>
        <pc:sldMkLst>
          <pc:docMk/>
          <pc:sldMk cId="1317406650" sldId="2690"/>
        </pc:sldMkLst>
      </pc:sldChg>
      <pc:sldChg chg="modSp add mod setBg">
        <pc:chgData name="paul meaney" userId="8f3b41ac-413d-46e0-bc97-8181c95bcdc2" providerId="ADAL" clId="{099934ED-9149-46A2-8011-CD6CF9B64564}" dt="2025-01-24T15:13:59.167" v="7359" actId="20577"/>
        <pc:sldMkLst>
          <pc:docMk/>
          <pc:sldMk cId="3721244663" sldId="2691"/>
        </pc:sldMkLst>
      </pc:sldChg>
      <pc:sldChg chg="modSp add mod">
        <pc:chgData name="paul meaney" userId="8f3b41ac-413d-46e0-bc97-8181c95bcdc2" providerId="ADAL" clId="{099934ED-9149-46A2-8011-CD6CF9B64564}" dt="2025-01-24T15:14:46.467" v="7368" actId="1076"/>
        <pc:sldMkLst>
          <pc:docMk/>
          <pc:sldMk cId="1566184052" sldId="2692"/>
        </pc:sldMkLst>
      </pc:sldChg>
      <pc:sldChg chg="modSp add mod setBg">
        <pc:chgData name="paul meaney" userId="8f3b41ac-413d-46e0-bc97-8181c95bcdc2" providerId="ADAL" clId="{099934ED-9149-46A2-8011-CD6CF9B64564}" dt="2025-01-24T15:15:22.831" v="7376" actId="20577"/>
        <pc:sldMkLst>
          <pc:docMk/>
          <pc:sldMk cId="2713027587" sldId="2693"/>
        </pc:sldMkLst>
      </pc:sldChg>
      <pc:sldChg chg="modSp add mod">
        <pc:chgData name="paul meaney" userId="8f3b41ac-413d-46e0-bc97-8181c95bcdc2" providerId="ADAL" clId="{099934ED-9149-46A2-8011-CD6CF9B64564}" dt="2025-01-24T15:15:30.950" v="7384" actId="20577"/>
        <pc:sldMkLst>
          <pc:docMk/>
          <pc:sldMk cId="702669640" sldId="2699"/>
        </pc:sldMkLst>
      </pc:sldChg>
      <pc:sldChg chg="add del setBg">
        <pc:chgData name="paul meaney" userId="8f3b41ac-413d-46e0-bc97-8181c95bcdc2" providerId="ADAL" clId="{099934ED-9149-46A2-8011-CD6CF9B64564}" dt="2025-01-24T15:15:41.174" v="7386" actId="47"/>
        <pc:sldMkLst>
          <pc:docMk/>
          <pc:sldMk cId="84361603" sldId="2700"/>
        </pc:sldMkLst>
      </pc:sldChg>
      <pc:sldChg chg="add del setBg">
        <pc:chgData name="paul meaney" userId="8f3b41ac-413d-46e0-bc97-8181c95bcdc2" providerId="ADAL" clId="{099934ED-9149-46A2-8011-CD6CF9B64564}" dt="2025-01-24T15:15:42.583" v="7387" actId="47"/>
        <pc:sldMkLst>
          <pc:docMk/>
          <pc:sldMk cId="1862576902" sldId="2723"/>
        </pc:sldMkLst>
      </pc:sldChg>
      <pc:sldChg chg="modSp add mod">
        <pc:chgData name="paul meaney" userId="8f3b41ac-413d-46e0-bc97-8181c95bcdc2" providerId="ADAL" clId="{099934ED-9149-46A2-8011-CD6CF9B64564}" dt="2025-01-24T15:15:51.950" v="7401" actId="20577"/>
        <pc:sldMkLst>
          <pc:docMk/>
          <pc:sldMk cId="3104756903" sldId="2724"/>
        </pc:sldMkLst>
      </pc:sldChg>
      <pc:sldChg chg="add setBg">
        <pc:chgData name="paul meaney" userId="8f3b41ac-413d-46e0-bc97-8181c95bcdc2" providerId="ADAL" clId="{099934ED-9149-46A2-8011-CD6CF9B64564}" dt="2025-01-24T15:12:55.144" v="7314"/>
        <pc:sldMkLst>
          <pc:docMk/>
          <pc:sldMk cId="300062859" sldId="2726"/>
        </pc:sldMkLst>
      </pc:sldChg>
      <pc:sldChg chg="addSp delSp modSp new mod">
        <pc:chgData name="paul meaney" userId="8f3b41ac-413d-46e0-bc97-8181c95bcdc2" providerId="ADAL" clId="{099934ED-9149-46A2-8011-CD6CF9B64564}" dt="2025-01-24T16:26:03.466" v="10741"/>
        <pc:sldMkLst>
          <pc:docMk/>
          <pc:sldMk cId="3344544952" sldId="2727"/>
        </pc:sldMkLst>
      </pc:sldChg>
      <pc:sldChg chg="add del setBg">
        <pc:chgData name="paul meaney" userId="8f3b41ac-413d-46e0-bc97-8181c95bcdc2" providerId="ADAL" clId="{099934ED-9149-46A2-8011-CD6CF9B64564}" dt="2025-01-24T15:15:39.657" v="7385" actId="47"/>
        <pc:sldMkLst>
          <pc:docMk/>
          <pc:sldMk cId="3862760377" sldId="2727"/>
        </pc:sldMkLst>
      </pc:sldChg>
      <pc:sldChg chg="addSp delSp modSp new mod setBg">
        <pc:chgData name="paul meaney" userId="8f3b41ac-413d-46e0-bc97-8181c95bcdc2" providerId="ADAL" clId="{099934ED-9149-46A2-8011-CD6CF9B64564}" dt="2025-01-24T16:29:50.322" v="10854" actId="114"/>
        <pc:sldMkLst>
          <pc:docMk/>
          <pc:sldMk cId="2917518709" sldId="2728"/>
        </pc:sldMkLst>
      </pc:sldChg>
      <pc:sldChg chg="addSp delSp modSp new mod setBg">
        <pc:chgData name="paul meaney" userId="8f3b41ac-413d-46e0-bc97-8181c95bcdc2" providerId="ADAL" clId="{099934ED-9149-46A2-8011-CD6CF9B64564}" dt="2025-01-24T16:27:18.089" v="10809" actId="20577"/>
        <pc:sldMkLst>
          <pc:docMk/>
          <pc:sldMk cId="439320069" sldId="2729"/>
        </pc:sldMkLst>
      </pc:sldChg>
      <pc:sldChg chg="addSp delSp modSp new mod">
        <pc:chgData name="paul meaney" userId="8f3b41ac-413d-46e0-bc97-8181c95bcdc2" providerId="ADAL" clId="{099934ED-9149-46A2-8011-CD6CF9B64564}" dt="2025-01-24T16:26:44.712" v="10801" actId="20577"/>
        <pc:sldMkLst>
          <pc:docMk/>
          <pc:sldMk cId="3409667855" sldId="2730"/>
        </pc:sldMkLst>
      </pc:sldChg>
    </pc:docChg>
  </pc:docChgLst>
  <pc:docChgLst>
    <pc:chgData name="paul meaney" userId="8f3b41ac-413d-46e0-bc97-8181c95bcdc2" providerId="ADAL" clId="{8FF7F34A-7772-44C1-B9E8-2F91FC339C58}"/>
    <pc:docChg chg="undo custSel addSld delSld modSld sldOrd addSection delSection modSection">
      <pc:chgData name="paul meaney" userId="8f3b41ac-413d-46e0-bc97-8181c95bcdc2" providerId="ADAL" clId="{8FF7F34A-7772-44C1-B9E8-2F91FC339C58}" dt="2025-02-12T18:14:17.562" v="4714" actId="20577"/>
      <pc:docMkLst>
        <pc:docMk/>
      </pc:docMkLst>
      <pc:sldChg chg="add">
        <pc:chgData name="paul meaney" userId="8f3b41ac-413d-46e0-bc97-8181c95bcdc2" providerId="ADAL" clId="{8FF7F34A-7772-44C1-B9E8-2F91FC339C58}" dt="2025-02-12T12:31:42.633" v="3446"/>
        <pc:sldMkLst>
          <pc:docMk/>
          <pc:sldMk cId="1037848145" sldId="525"/>
        </pc:sldMkLst>
      </pc:sldChg>
      <pc:sldChg chg="del">
        <pc:chgData name="paul meaney" userId="8f3b41ac-413d-46e0-bc97-8181c95bcdc2" providerId="ADAL" clId="{8FF7F34A-7772-44C1-B9E8-2F91FC339C58}" dt="2025-02-12T11:55:28.601" v="1332" actId="47"/>
        <pc:sldMkLst>
          <pc:docMk/>
          <pc:sldMk cId="3730983709" sldId="526"/>
        </pc:sldMkLst>
      </pc:sldChg>
      <pc:sldChg chg="modSp">
        <pc:chgData name="paul meaney" userId="8f3b41ac-413d-46e0-bc97-8181c95bcdc2" providerId="ADAL" clId="{8FF7F34A-7772-44C1-B9E8-2F91FC339C58}" dt="2025-02-12T11:29:00.553" v="39" actId="20577"/>
        <pc:sldMkLst>
          <pc:docMk/>
          <pc:sldMk cId="3737862164" sldId="577"/>
        </pc:sldMkLst>
      </pc:sldChg>
      <pc:sldChg chg="modSp mod">
        <pc:chgData name="paul meaney" userId="8f3b41ac-413d-46e0-bc97-8181c95bcdc2" providerId="ADAL" clId="{8FF7F34A-7772-44C1-B9E8-2F91FC339C58}" dt="2025-02-12T11:32:26.268" v="215" actId="20577"/>
        <pc:sldMkLst>
          <pc:docMk/>
          <pc:sldMk cId="2840469309" sldId="579"/>
        </pc:sldMkLst>
      </pc:sldChg>
      <pc:sldChg chg="modSp add mod">
        <pc:chgData name="paul meaney" userId="8f3b41ac-413d-46e0-bc97-8181c95bcdc2" providerId="ADAL" clId="{8FF7F34A-7772-44C1-B9E8-2F91FC339C58}" dt="2025-02-12T17:46:50.499" v="3941" actId="20577"/>
        <pc:sldMkLst>
          <pc:docMk/>
          <pc:sldMk cId="2105892499" sldId="621"/>
        </pc:sldMkLst>
      </pc:sldChg>
      <pc:sldChg chg="modSp">
        <pc:chgData name="paul meaney" userId="8f3b41ac-413d-46e0-bc97-8181c95bcdc2" providerId="ADAL" clId="{8FF7F34A-7772-44C1-B9E8-2F91FC339C58}" dt="2025-02-12T11:43:58.465" v="852" actId="20577"/>
        <pc:sldMkLst>
          <pc:docMk/>
          <pc:sldMk cId="730368164" sldId="1067"/>
        </pc:sldMkLst>
      </pc:sldChg>
      <pc:sldChg chg="del">
        <pc:chgData name="paul meaney" userId="8f3b41ac-413d-46e0-bc97-8181c95bcdc2" providerId="ADAL" clId="{8FF7F34A-7772-44C1-B9E8-2F91FC339C58}" dt="2025-02-12T11:54:38.022" v="1322" actId="47"/>
        <pc:sldMkLst>
          <pc:docMk/>
          <pc:sldMk cId="566175144" sldId="1073"/>
        </pc:sldMkLst>
      </pc:sldChg>
      <pc:sldChg chg="modSp mod">
        <pc:chgData name="paul meaney" userId="8f3b41ac-413d-46e0-bc97-8181c95bcdc2" providerId="ADAL" clId="{8FF7F34A-7772-44C1-B9E8-2F91FC339C58}" dt="2025-02-12T11:42:20.987" v="690" actId="20577"/>
        <pc:sldMkLst>
          <pc:docMk/>
          <pc:sldMk cId="3324909653" sldId="1131"/>
        </pc:sldMkLst>
      </pc:sldChg>
      <pc:sldChg chg="modSp add setBg">
        <pc:chgData name="paul meaney" userId="8f3b41ac-413d-46e0-bc97-8181c95bcdc2" providerId="ADAL" clId="{8FF7F34A-7772-44C1-B9E8-2F91FC339C58}" dt="2025-02-12T12:45:26.867" v="3656" actId="114"/>
        <pc:sldMkLst>
          <pc:docMk/>
          <pc:sldMk cId="1478966090" sldId="1133"/>
        </pc:sldMkLst>
      </pc:sldChg>
      <pc:sldChg chg="add setBg">
        <pc:chgData name="paul meaney" userId="8f3b41ac-413d-46e0-bc97-8181c95bcdc2" providerId="ADAL" clId="{8FF7F34A-7772-44C1-B9E8-2F91FC339C58}" dt="2025-02-12T16:12:15.808" v="3784"/>
        <pc:sldMkLst>
          <pc:docMk/>
          <pc:sldMk cId="457997586" sldId="1134"/>
        </pc:sldMkLst>
      </pc:sldChg>
      <pc:sldChg chg="add setBg">
        <pc:chgData name="paul meaney" userId="8f3b41ac-413d-46e0-bc97-8181c95bcdc2" providerId="ADAL" clId="{8FF7F34A-7772-44C1-B9E8-2F91FC339C58}" dt="2025-02-12T16:13:10.719" v="3797"/>
        <pc:sldMkLst>
          <pc:docMk/>
          <pc:sldMk cId="3629044220" sldId="1135"/>
        </pc:sldMkLst>
      </pc:sldChg>
      <pc:sldChg chg="add setBg">
        <pc:chgData name="paul meaney" userId="8f3b41ac-413d-46e0-bc97-8181c95bcdc2" providerId="ADAL" clId="{8FF7F34A-7772-44C1-B9E8-2F91FC339C58}" dt="2025-02-12T18:07:31.854" v="4344"/>
        <pc:sldMkLst>
          <pc:docMk/>
          <pc:sldMk cId="2549237350" sldId="1136"/>
        </pc:sldMkLst>
      </pc:sldChg>
      <pc:sldChg chg="add setBg">
        <pc:chgData name="paul meaney" userId="8f3b41ac-413d-46e0-bc97-8181c95bcdc2" providerId="ADAL" clId="{8FF7F34A-7772-44C1-B9E8-2F91FC339C58}" dt="2025-02-12T16:13:10.719" v="3797"/>
        <pc:sldMkLst>
          <pc:docMk/>
          <pc:sldMk cId="3144565408" sldId="1147"/>
        </pc:sldMkLst>
      </pc:sldChg>
      <pc:sldChg chg="add setBg">
        <pc:chgData name="paul meaney" userId="8f3b41ac-413d-46e0-bc97-8181c95bcdc2" providerId="ADAL" clId="{8FF7F34A-7772-44C1-B9E8-2F91FC339C58}" dt="2025-02-12T16:13:10.719" v="3797"/>
        <pc:sldMkLst>
          <pc:docMk/>
          <pc:sldMk cId="4858539" sldId="1148"/>
        </pc:sldMkLst>
      </pc:sldChg>
      <pc:sldChg chg="add">
        <pc:chgData name="paul meaney" userId="8f3b41ac-413d-46e0-bc97-8181c95bcdc2" providerId="ADAL" clId="{8FF7F34A-7772-44C1-B9E8-2F91FC339C58}" dt="2025-02-12T12:31:42.633" v="3446"/>
        <pc:sldMkLst>
          <pc:docMk/>
          <pc:sldMk cId="2325816612" sldId="1450"/>
        </pc:sldMkLst>
      </pc:sldChg>
      <pc:sldChg chg="add">
        <pc:chgData name="paul meaney" userId="8f3b41ac-413d-46e0-bc97-8181c95bcdc2" providerId="ADAL" clId="{8FF7F34A-7772-44C1-B9E8-2F91FC339C58}" dt="2025-02-12T12:31:42.633" v="3446"/>
        <pc:sldMkLst>
          <pc:docMk/>
          <pc:sldMk cId="344849540" sldId="1451"/>
        </pc:sldMkLst>
      </pc:sldChg>
      <pc:sldChg chg="modSp add mod setBg">
        <pc:chgData name="paul meaney" userId="8f3b41ac-413d-46e0-bc97-8181c95bcdc2" providerId="ADAL" clId="{8FF7F34A-7772-44C1-B9E8-2F91FC339C58}" dt="2025-02-12T11:57:14.531" v="1378" actId="20577"/>
        <pc:sldMkLst>
          <pc:docMk/>
          <pc:sldMk cId="2134016394" sldId="1452"/>
        </pc:sldMkLst>
      </pc:sldChg>
      <pc:sldChg chg="add setBg">
        <pc:chgData name="paul meaney" userId="8f3b41ac-413d-46e0-bc97-8181c95bcdc2" providerId="ADAL" clId="{8FF7F34A-7772-44C1-B9E8-2F91FC339C58}" dt="2025-02-12T12:31:42.633" v="3446"/>
        <pc:sldMkLst>
          <pc:docMk/>
          <pc:sldMk cId="422376154" sldId="1454"/>
        </pc:sldMkLst>
      </pc:sldChg>
      <pc:sldChg chg="addSp delSp modSp add mod">
        <pc:chgData name="paul meaney" userId="8f3b41ac-413d-46e0-bc97-8181c95bcdc2" providerId="ADAL" clId="{8FF7F34A-7772-44C1-B9E8-2F91FC339C58}" dt="2025-02-12T12:38:02.641" v="3512" actId="1076"/>
        <pc:sldMkLst>
          <pc:docMk/>
          <pc:sldMk cId="2820882735" sldId="1455"/>
        </pc:sldMkLst>
      </pc:sldChg>
      <pc:sldChg chg="add setBg">
        <pc:chgData name="paul meaney" userId="8f3b41ac-413d-46e0-bc97-8181c95bcdc2" providerId="ADAL" clId="{8FF7F34A-7772-44C1-B9E8-2F91FC339C58}" dt="2025-02-12T12:31:42.633" v="3446"/>
        <pc:sldMkLst>
          <pc:docMk/>
          <pc:sldMk cId="883556346" sldId="1456"/>
        </pc:sldMkLst>
      </pc:sldChg>
      <pc:sldChg chg="addSp delSp modSp add mod">
        <pc:chgData name="paul meaney" userId="8f3b41ac-413d-46e0-bc97-8181c95bcdc2" providerId="ADAL" clId="{8FF7F34A-7772-44C1-B9E8-2F91FC339C58}" dt="2025-02-12T12:40:18.795" v="3549" actId="1076"/>
        <pc:sldMkLst>
          <pc:docMk/>
          <pc:sldMk cId="3612294779" sldId="1457"/>
        </pc:sldMkLst>
      </pc:sldChg>
      <pc:sldChg chg="add setBg">
        <pc:chgData name="paul meaney" userId="8f3b41ac-413d-46e0-bc97-8181c95bcdc2" providerId="ADAL" clId="{8FF7F34A-7772-44C1-B9E8-2F91FC339C58}" dt="2025-02-12T16:05:22.676" v="3751"/>
        <pc:sldMkLst>
          <pc:docMk/>
          <pc:sldMk cId="4276542084" sldId="1458"/>
        </pc:sldMkLst>
      </pc:sldChg>
      <pc:sldChg chg="add setBg">
        <pc:chgData name="paul meaney" userId="8f3b41ac-413d-46e0-bc97-8181c95bcdc2" providerId="ADAL" clId="{8FF7F34A-7772-44C1-B9E8-2F91FC339C58}" dt="2025-02-12T16:05:22.676" v="3751"/>
        <pc:sldMkLst>
          <pc:docMk/>
          <pc:sldMk cId="1564979442" sldId="1459"/>
        </pc:sldMkLst>
      </pc:sldChg>
      <pc:sldChg chg="add setBg">
        <pc:chgData name="paul meaney" userId="8f3b41ac-413d-46e0-bc97-8181c95bcdc2" providerId="ADAL" clId="{8FF7F34A-7772-44C1-B9E8-2F91FC339C58}" dt="2025-02-12T16:06:47.879" v="3758"/>
        <pc:sldMkLst>
          <pc:docMk/>
          <pc:sldMk cId="1608512903" sldId="1460"/>
        </pc:sldMkLst>
      </pc:sldChg>
      <pc:sldChg chg="add del setBg">
        <pc:chgData name="paul meaney" userId="8f3b41ac-413d-46e0-bc97-8181c95bcdc2" providerId="ADAL" clId="{8FF7F34A-7772-44C1-B9E8-2F91FC339C58}" dt="2025-02-12T16:11:33.705" v="3775"/>
        <pc:sldMkLst>
          <pc:docMk/>
          <pc:sldMk cId="2639038245" sldId="1461"/>
        </pc:sldMkLst>
      </pc:sldChg>
      <pc:sldChg chg="add">
        <pc:chgData name="paul meaney" userId="8f3b41ac-413d-46e0-bc97-8181c95bcdc2" providerId="ADAL" clId="{8FF7F34A-7772-44C1-B9E8-2F91FC339C58}" dt="2025-02-12T12:31:42.633" v="3446"/>
        <pc:sldMkLst>
          <pc:docMk/>
          <pc:sldMk cId="1658045256" sldId="1462"/>
        </pc:sldMkLst>
      </pc:sldChg>
      <pc:sldChg chg="add">
        <pc:chgData name="paul meaney" userId="8f3b41ac-413d-46e0-bc97-8181c95bcdc2" providerId="ADAL" clId="{8FF7F34A-7772-44C1-B9E8-2F91FC339C58}" dt="2025-02-12T12:31:42.633" v="3446"/>
        <pc:sldMkLst>
          <pc:docMk/>
          <pc:sldMk cId="3645282502" sldId="1463"/>
        </pc:sldMkLst>
      </pc:sldChg>
      <pc:sldChg chg="addSp delSp modSp add mod">
        <pc:chgData name="paul meaney" userId="8f3b41ac-413d-46e0-bc97-8181c95bcdc2" providerId="ADAL" clId="{8FF7F34A-7772-44C1-B9E8-2F91FC339C58}" dt="2025-02-12T12:34:00.151" v="3485" actId="14100"/>
        <pc:sldMkLst>
          <pc:docMk/>
          <pc:sldMk cId="3773678901" sldId="1464"/>
        </pc:sldMkLst>
      </pc:sldChg>
      <pc:sldChg chg="add setBg">
        <pc:chgData name="paul meaney" userId="8f3b41ac-413d-46e0-bc97-8181c95bcdc2" providerId="ADAL" clId="{8FF7F34A-7772-44C1-B9E8-2F91FC339C58}" dt="2025-02-12T16:05:22.676" v="3751"/>
        <pc:sldMkLst>
          <pc:docMk/>
          <pc:sldMk cId="412552360" sldId="1465"/>
        </pc:sldMkLst>
      </pc:sldChg>
      <pc:sldChg chg="add setBg">
        <pc:chgData name="paul meaney" userId="8f3b41ac-413d-46e0-bc97-8181c95bcdc2" providerId="ADAL" clId="{8FF7F34A-7772-44C1-B9E8-2F91FC339C58}" dt="2025-02-12T16:05:22.676" v="3751"/>
        <pc:sldMkLst>
          <pc:docMk/>
          <pc:sldMk cId="137526324" sldId="1466"/>
        </pc:sldMkLst>
      </pc:sldChg>
      <pc:sldChg chg="add setBg">
        <pc:chgData name="paul meaney" userId="8f3b41ac-413d-46e0-bc97-8181c95bcdc2" providerId="ADAL" clId="{8FF7F34A-7772-44C1-B9E8-2F91FC339C58}" dt="2025-02-12T16:05:22.676" v="3751"/>
        <pc:sldMkLst>
          <pc:docMk/>
          <pc:sldMk cId="2523979590" sldId="1467"/>
        </pc:sldMkLst>
      </pc:sldChg>
      <pc:sldChg chg="add">
        <pc:chgData name="paul meaney" userId="8f3b41ac-413d-46e0-bc97-8181c95bcdc2" providerId="ADAL" clId="{8FF7F34A-7772-44C1-B9E8-2F91FC339C58}" dt="2025-02-12T16:05:22.676" v="3751"/>
        <pc:sldMkLst>
          <pc:docMk/>
          <pc:sldMk cId="3486562699" sldId="1468"/>
        </pc:sldMkLst>
      </pc:sldChg>
      <pc:sldChg chg="add setBg">
        <pc:chgData name="paul meaney" userId="8f3b41ac-413d-46e0-bc97-8181c95bcdc2" providerId="ADAL" clId="{8FF7F34A-7772-44C1-B9E8-2F91FC339C58}" dt="2025-02-12T16:05:22.676" v="3751"/>
        <pc:sldMkLst>
          <pc:docMk/>
          <pc:sldMk cId="1252972018" sldId="1469"/>
        </pc:sldMkLst>
      </pc:sldChg>
      <pc:sldChg chg="add">
        <pc:chgData name="paul meaney" userId="8f3b41ac-413d-46e0-bc97-8181c95bcdc2" providerId="ADAL" clId="{8FF7F34A-7772-44C1-B9E8-2F91FC339C58}" dt="2025-02-12T16:05:22.676" v="3751"/>
        <pc:sldMkLst>
          <pc:docMk/>
          <pc:sldMk cId="1048257624" sldId="1470"/>
        </pc:sldMkLst>
      </pc:sldChg>
      <pc:sldChg chg="add setBg">
        <pc:chgData name="paul meaney" userId="8f3b41ac-413d-46e0-bc97-8181c95bcdc2" providerId="ADAL" clId="{8FF7F34A-7772-44C1-B9E8-2F91FC339C58}" dt="2025-02-12T16:05:22.676" v="3751"/>
        <pc:sldMkLst>
          <pc:docMk/>
          <pc:sldMk cId="2475954827" sldId="1471"/>
        </pc:sldMkLst>
      </pc:sldChg>
      <pc:sldChg chg="add">
        <pc:chgData name="paul meaney" userId="8f3b41ac-413d-46e0-bc97-8181c95bcdc2" providerId="ADAL" clId="{8FF7F34A-7772-44C1-B9E8-2F91FC339C58}" dt="2025-02-12T12:31:42.633" v="3446"/>
        <pc:sldMkLst>
          <pc:docMk/>
          <pc:sldMk cId="2417652278" sldId="1472"/>
        </pc:sldMkLst>
      </pc:sldChg>
      <pc:sldChg chg="add">
        <pc:chgData name="paul meaney" userId="8f3b41ac-413d-46e0-bc97-8181c95bcdc2" providerId="ADAL" clId="{8FF7F34A-7772-44C1-B9E8-2F91FC339C58}" dt="2025-02-12T16:05:22.676" v="3751"/>
        <pc:sldMkLst>
          <pc:docMk/>
          <pc:sldMk cId="870298878" sldId="1473"/>
        </pc:sldMkLst>
      </pc:sldChg>
      <pc:sldChg chg="add">
        <pc:chgData name="paul meaney" userId="8f3b41ac-413d-46e0-bc97-8181c95bcdc2" providerId="ADAL" clId="{8FF7F34A-7772-44C1-B9E8-2F91FC339C58}" dt="2025-02-12T16:05:22.676" v="3751"/>
        <pc:sldMkLst>
          <pc:docMk/>
          <pc:sldMk cId="1258343695" sldId="1476"/>
        </pc:sldMkLst>
      </pc:sldChg>
      <pc:sldChg chg="add">
        <pc:chgData name="paul meaney" userId="8f3b41ac-413d-46e0-bc97-8181c95bcdc2" providerId="ADAL" clId="{8FF7F34A-7772-44C1-B9E8-2F91FC339C58}" dt="2025-02-12T16:06:47.879" v="3758"/>
        <pc:sldMkLst>
          <pc:docMk/>
          <pc:sldMk cId="3476727136" sldId="1477"/>
        </pc:sldMkLst>
      </pc:sldChg>
      <pc:sldChg chg="add">
        <pc:chgData name="paul meaney" userId="8f3b41ac-413d-46e0-bc97-8181c95bcdc2" providerId="ADAL" clId="{8FF7F34A-7772-44C1-B9E8-2F91FC339C58}" dt="2025-02-12T16:12:15.808" v="3784"/>
        <pc:sldMkLst>
          <pc:docMk/>
          <pc:sldMk cId="3901136337" sldId="1478"/>
        </pc:sldMkLst>
      </pc:sldChg>
      <pc:sldChg chg="add">
        <pc:chgData name="paul meaney" userId="8f3b41ac-413d-46e0-bc97-8181c95bcdc2" providerId="ADAL" clId="{8FF7F34A-7772-44C1-B9E8-2F91FC339C58}" dt="2025-02-12T16:13:10.719" v="3797"/>
        <pc:sldMkLst>
          <pc:docMk/>
          <pc:sldMk cId="3059321837" sldId="1479"/>
        </pc:sldMkLst>
      </pc:sldChg>
      <pc:sldChg chg="add">
        <pc:chgData name="paul meaney" userId="8f3b41ac-413d-46e0-bc97-8181c95bcdc2" providerId="ADAL" clId="{8FF7F34A-7772-44C1-B9E8-2F91FC339C58}" dt="2025-02-12T18:07:31.854" v="4344"/>
        <pc:sldMkLst>
          <pc:docMk/>
          <pc:sldMk cId="2472841940" sldId="1480"/>
        </pc:sldMkLst>
      </pc:sldChg>
      <pc:sldChg chg="del">
        <pc:chgData name="paul meaney" userId="8f3b41ac-413d-46e0-bc97-8181c95bcdc2" providerId="ADAL" clId="{8FF7F34A-7772-44C1-B9E8-2F91FC339C58}" dt="2025-02-12T11:54:41.875" v="1328" actId="47"/>
        <pc:sldMkLst>
          <pc:docMk/>
          <pc:sldMk cId="3329140355" sldId="1484"/>
        </pc:sldMkLst>
      </pc:sldChg>
      <pc:sldChg chg="add del">
        <pc:chgData name="paul meaney" userId="8f3b41ac-413d-46e0-bc97-8181c95bcdc2" providerId="ADAL" clId="{8FF7F34A-7772-44C1-B9E8-2F91FC339C58}" dt="2025-02-12T18:09:15.203" v="4351" actId="47"/>
        <pc:sldMkLst>
          <pc:docMk/>
          <pc:sldMk cId="2033636194" sldId="1488"/>
        </pc:sldMkLst>
      </pc:sldChg>
      <pc:sldChg chg="add">
        <pc:chgData name="paul meaney" userId="8f3b41ac-413d-46e0-bc97-8181c95bcdc2" providerId="ADAL" clId="{8FF7F34A-7772-44C1-B9E8-2F91FC339C58}" dt="2025-02-12T16:05:22.676" v="3751"/>
        <pc:sldMkLst>
          <pc:docMk/>
          <pc:sldMk cId="587438596" sldId="1490"/>
        </pc:sldMkLst>
      </pc:sldChg>
      <pc:sldChg chg="add">
        <pc:chgData name="paul meaney" userId="8f3b41ac-413d-46e0-bc97-8181c95bcdc2" providerId="ADAL" clId="{8FF7F34A-7772-44C1-B9E8-2F91FC339C58}" dt="2025-02-12T16:05:22.676" v="3751"/>
        <pc:sldMkLst>
          <pc:docMk/>
          <pc:sldMk cId="781531443" sldId="1491"/>
        </pc:sldMkLst>
      </pc:sldChg>
      <pc:sldChg chg="add">
        <pc:chgData name="paul meaney" userId="8f3b41ac-413d-46e0-bc97-8181c95bcdc2" providerId="ADAL" clId="{8FF7F34A-7772-44C1-B9E8-2F91FC339C58}" dt="2025-02-12T16:05:22.676" v="3751"/>
        <pc:sldMkLst>
          <pc:docMk/>
          <pc:sldMk cId="914049084" sldId="1492"/>
        </pc:sldMkLst>
      </pc:sldChg>
      <pc:sldChg chg="add">
        <pc:chgData name="paul meaney" userId="8f3b41ac-413d-46e0-bc97-8181c95bcdc2" providerId="ADAL" clId="{8FF7F34A-7772-44C1-B9E8-2F91FC339C58}" dt="2025-02-12T12:31:42.633" v="3446"/>
        <pc:sldMkLst>
          <pc:docMk/>
          <pc:sldMk cId="3918203679" sldId="1493"/>
        </pc:sldMkLst>
      </pc:sldChg>
      <pc:sldChg chg="add setBg">
        <pc:chgData name="paul meaney" userId="8f3b41ac-413d-46e0-bc97-8181c95bcdc2" providerId="ADAL" clId="{8FF7F34A-7772-44C1-B9E8-2F91FC339C58}" dt="2025-02-12T16:05:22.676" v="3751"/>
        <pc:sldMkLst>
          <pc:docMk/>
          <pc:sldMk cId="2739061581" sldId="1494"/>
        </pc:sldMkLst>
      </pc:sldChg>
      <pc:sldChg chg="add setBg">
        <pc:chgData name="paul meaney" userId="8f3b41ac-413d-46e0-bc97-8181c95bcdc2" providerId="ADAL" clId="{8FF7F34A-7772-44C1-B9E8-2F91FC339C58}" dt="2025-02-12T16:05:22.676" v="3751"/>
        <pc:sldMkLst>
          <pc:docMk/>
          <pc:sldMk cId="3956923122" sldId="1495"/>
        </pc:sldMkLst>
      </pc:sldChg>
      <pc:sldChg chg="add">
        <pc:chgData name="paul meaney" userId="8f3b41ac-413d-46e0-bc97-8181c95bcdc2" providerId="ADAL" clId="{8FF7F34A-7772-44C1-B9E8-2F91FC339C58}" dt="2025-02-12T16:05:22.676" v="3751"/>
        <pc:sldMkLst>
          <pc:docMk/>
          <pc:sldMk cId="1534079110" sldId="1496"/>
        </pc:sldMkLst>
      </pc:sldChg>
      <pc:sldChg chg="add">
        <pc:chgData name="paul meaney" userId="8f3b41ac-413d-46e0-bc97-8181c95bcdc2" providerId="ADAL" clId="{8FF7F34A-7772-44C1-B9E8-2F91FC339C58}" dt="2025-02-12T16:05:22.676" v="3751"/>
        <pc:sldMkLst>
          <pc:docMk/>
          <pc:sldMk cId="3895733981" sldId="1497"/>
        </pc:sldMkLst>
      </pc:sldChg>
      <pc:sldChg chg="add setBg">
        <pc:chgData name="paul meaney" userId="8f3b41ac-413d-46e0-bc97-8181c95bcdc2" providerId="ADAL" clId="{8FF7F34A-7772-44C1-B9E8-2F91FC339C58}" dt="2025-02-12T16:05:22.676" v="3751"/>
        <pc:sldMkLst>
          <pc:docMk/>
          <pc:sldMk cId="2025871396" sldId="1498"/>
        </pc:sldMkLst>
      </pc:sldChg>
      <pc:sldChg chg="add setBg">
        <pc:chgData name="paul meaney" userId="8f3b41ac-413d-46e0-bc97-8181c95bcdc2" providerId="ADAL" clId="{8FF7F34A-7772-44C1-B9E8-2F91FC339C58}" dt="2025-02-12T16:05:22.676" v="3751"/>
        <pc:sldMkLst>
          <pc:docMk/>
          <pc:sldMk cId="98571049" sldId="1499"/>
        </pc:sldMkLst>
      </pc:sldChg>
      <pc:sldChg chg="add">
        <pc:chgData name="paul meaney" userId="8f3b41ac-413d-46e0-bc97-8181c95bcdc2" providerId="ADAL" clId="{8FF7F34A-7772-44C1-B9E8-2F91FC339C58}" dt="2025-02-12T16:05:22.676" v="3751"/>
        <pc:sldMkLst>
          <pc:docMk/>
          <pc:sldMk cId="4128133162" sldId="1500"/>
        </pc:sldMkLst>
      </pc:sldChg>
      <pc:sldChg chg="add">
        <pc:chgData name="paul meaney" userId="8f3b41ac-413d-46e0-bc97-8181c95bcdc2" providerId="ADAL" clId="{8FF7F34A-7772-44C1-B9E8-2F91FC339C58}" dt="2025-02-12T16:06:47.879" v="3758"/>
        <pc:sldMkLst>
          <pc:docMk/>
          <pc:sldMk cId="1406903672" sldId="1501"/>
        </pc:sldMkLst>
      </pc:sldChg>
      <pc:sldChg chg="add setBg">
        <pc:chgData name="paul meaney" userId="8f3b41ac-413d-46e0-bc97-8181c95bcdc2" providerId="ADAL" clId="{8FF7F34A-7772-44C1-B9E8-2F91FC339C58}" dt="2025-02-12T16:06:47.879" v="3758"/>
        <pc:sldMkLst>
          <pc:docMk/>
          <pc:sldMk cId="1780712138" sldId="1502"/>
        </pc:sldMkLst>
      </pc:sldChg>
      <pc:sldChg chg="add setBg">
        <pc:chgData name="paul meaney" userId="8f3b41ac-413d-46e0-bc97-8181c95bcdc2" providerId="ADAL" clId="{8FF7F34A-7772-44C1-B9E8-2F91FC339C58}" dt="2025-02-12T16:06:47.879" v="3758"/>
        <pc:sldMkLst>
          <pc:docMk/>
          <pc:sldMk cId="126696853" sldId="1503"/>
        </pc:sldMkLst>
      </pc:sldChg>
      <pc:sldChg chg="add setBg">
        <pc:chgData name="paul meaney" userId="8f3b41ac-413d-46e0-bc97-8181c95bcdc2" providerId="ADAL" clId="{8FF7F34A-7772-44C1-B9E8-2F91FC339C58}" dt="2025-02-12T16:06:47.879" v="3758"/>
        <pc:sldMkLst>
          <pc:docMk/>
          <pc:sldMk cId="3716649502" sldId="1504"/>
        </pc:sldMkLst>
      </pc:sldChg>
      <pc:sldChg chg="add del">
        <pc:chgData name="paul meaney" userId="8f3b41ac-413d-46e0-bc97-8181c95bcdc2" providerId="ADAL" clId="{8FF7F34A-7772-44C1-B9E8-2F91FC339C58}" dt="2025-02-12T16:11:33.705" v="3775"/>
        <pc:sldMkLst>
          <pc:docMk/>
          <pc:sldMk cId="482610747" sldId="1505"/>
        </pc:sldMkLst>
      </pc:sldChg>
      <pc:sldChg chg="add setBg">
        <pc:chgData name="paul meaney" userId="8f3b41ac-413d-46e0-bc97-8181c95bcdc2" providerId="ADAL" clId="{8FF7F34A-7772-44C1-B9E8-2F91FC339C58}" dt="2025-02-12T16:12:15.808" v="3784"/>
        <pc:sldMkLst>
          <pc:docMk/>
          <pc:sldMk cId="667314532" sldId="1506"/>
        </pc:sldMkLst>
      </pc:sldChg>
      <pc:sldChg chg="add">
        <pc:chgData name="paul meaney" userId="8f3b41ac-413d-46e0-bc97-8181c95bcdc2" providerId="ADAL" clId="{8FF7F34A-7772-44C1-B9E8-2F91FC339C58}" dt="2025-02-12T16:13:10.719" v="3797"/>
        <pc:sldMkLst>
          <pc:docMk/>
          <pc:sldMk cId="3157077004" sldId="1507"/>
        </pc:sldMkLst>
      </pc:sldChg>
      <pc:sldChg chg="add setBg">
        <pc:chgData name="paul meaney" userId="8f3b41ac-413d-46e0-bc97-8181c95bcdc2" providerId="ADAL" clId="{8FF7F34A-7772-44C1-B9E8-2F91FC339C58}" dt="2025-02-12T16:13:10.719" v="3797"/>
        <pc:sldMkLst>
          <pc:docMk/>
          <pc:sldMk cId="142695051" sldId="1508"/>
        </pc:sldMkLst>
      </pc:sldChg>
      <pc:sldChg chg="add">
        <pc:chgData name="paul meaney" userId="8f3b41ac-413d-46e0-bc97-8181c95bcdc2" providerId="ADAL" clId="{8FF7F34A-7772-44C1-B9E8-2F91FC339C58}" dt="2025-02-12T16:13:10.719" v="3797"/>
        <pc:sldMkLst>
          <pc:docMk/>
          <pc:sldMk cId="1695614304" sldId="1509"/>
        </pc:sldMkLst>
      </pc:sldChg>
      <pc:sldChg chg="add">
        <pc:chgData name="paul meaney" userId="8f3b41ac-413d-46e0-bc97-8181c95bcdc2" providerId="ADAL" clId="{8FF7F34A-7772-44C1-B9E8-2F91FC339C58}" dt="2025-02-12T16:13:10.719" v="3797"/>
        <pc:sldMkLst>
          <pc:docMk/>
          <pc:sldMk cId="1040720821" sldId="1510"/>
        </pc:sldMkLst>
      </pc:sldChg>
      <pc:sldChg chg="add del">
        <pc:chgData name="paul meaney" userId="8f3b41ac-413d-46e0-bc97-8181c95bcdc2" providerId="ADAL" clId="{8FF7F34A-7772-44C1-B9E8-2F91FC339C58}" dt="2025-02-12T16:11:33.705" v="3775"/>
        <pc:sldMkLst>
          <pc:docMk/>
          <pc:sldMk cId="120402082" sldId="1511"/>
        </pc:sldMkLst>
      </pc:sldChg>
      <pc:sldChg chg="add">
        <pc:chgData name="paul meaney" userId="8f3b41ac-413d-46e0-bc97-8181c95bcdc2" providerId="ADAL" clId="{8FF7F34A-7772-44C1-B9E8-2F91FC339C58}" dt="2025-02-12T16:13:10.719" v="3797"/>
        <pc:sldMkLst>
          <pc:docMk/>
          <pc:sldMk cId="2495743758" sldId="1512"/>
        </pc:sldMkLst>
      </pc:sldChg>
      <pc:sldChg chg="add setBg">
        <pc:chgData name="paul meaney" userId="8f3b41ac-413d-46e0-bc97-8181c95bcdc2" providerId="ADAL" clId="{8FF7F34A-7772-44C1-B9E8-2F91FC339C58}" dt="2025-02-12T16:13:10.719" v="3797"/>
        <pc:sldMkLst>
          <pc:docMk/>
          <pc:sldMk cId="274283110" sldId="1514"/>
        </pc:sldMkLst>
      </pc:sldChg>
      <pc:sldChg chg="add setBg">
        <pc:chgData name="paul meaney" userId="8f3b41ac-413d-46e0-bc97-8181c95bcdc2" providerId="ADAL" clId="{8FF7F34A-7772-44C1-B9E8-2F91FC339C58}" dt="2025-02-12T12:31:42.633" v="3446"/>
        <pc:sldMkLst>
          <pc:docMk/>
          <pc:sldMk cId="3646451916" sldId="1515"/>
        </pc:sldMkLst>
      </pc:sldChg>
      <pc:sldChg chg="modSp add setBg">
        <pc:chgData name="paul meaney" userId="8f3b41ac-413d-46e0-bc97-8181c95bcdc2" providerId="ADAL" clId="{8FF7F34A-7772-44C1-B9E8-2F91FC339C58}" dt="2025-02-12T18:09:54.299" v="4435" actId="33524"/>
        <pc:sldMkLst>
          <pc:docMk/>
          <pc:sldMk cId="2836686123" sldId="1516"/>
        </pc:sldMkLst>
      </pc:sldChg>
      <pc:sldChg chg="add">
        <pc:chgData name="paul meaney" userId="8f3b41ac-413d-46e0-bc97-8181c95bcdc2" providerId="ADAL" clId="{8FF7F34A-7772-44C1-B9E8-2F91FC339C58}" dt="2025-02-12T18:07:31.854" v="4344"/>
        <pc:sldMkLst>
          <pc:docMk/>
          <pc:sldMk cId="2560471811" sldId="1517"/>
        </pc:sldMkLst>
      </pc:sldChg>
      <pc:sldChg chg="add">
        <pc:chgData name="paul meaney" userId="8f3b41ac-413d-46e0-bc97-8181c95bcdc2" providerId="ADAL" clId="{8FF7F34A-7772-44C1-B9E8-2F91FC339C58}" dt="2025-02-12T18:07:31.854" v="4344"/>
        <pc:sldMkLst>
          <pc:docMk/>
          <pc:sldMk cId="1447013420" sldId="1518"/>
        </pc:sldMkLst>
      </pc:sldChg>
      <pc:sldChg chg="add">
        <pc:chgData name="paul meaney" userId="8f3b41ac-413d-46e0-bc97-8181c95bcdc2" providerId="ADAL" clId="{8FF7F34A-7772-44C1-B9E8-2F91FC339C58}" dt="2025-02-12T18:07:31.854" v="4344"/>
        <pc:sldMkLst>
          <pc:docMk/>
          <pc:sldMk cId="3345456993" sldId="1519"/>
        </pc:sldMkLst>
      </pc:sldChg>
      <pc:sldChg chg="add modAnim">
        <pc:chgData name="paul meaney" userId="8f3b41ac-413d-46e0-bc97-8181c95bcdc2" providerId="ADAL" clId="{8FF7F34A-7772-44C1-B9E8-2F91FC339C58}" dt="2025-02-12T18:11:54.386" v="4598"/>
        <pc:sldMkLst>
          <pc:docMk/>
          <pc:sldMk cId="2995190951" sldId="1520"/>
        </pc:sldMkLst>
      </pc:sldChg>
      <pc:sldChg chg="add">
        <pc:chgData name="paul meaney" userId="8f3b41ac-413d-46e0-bc97-8181c95bcdc2" providerId="ADAL" clId="{8FF7F34A-7772-44C1-B9E8-2F91FC339C58}" dt="2025-02-12T18:07:31.854" v="4344"/>
        <pc:sldMkLst>
          <pc:docMk/>
          <pc:sldMk cId="2766439405" sldId="1521"/>
        </pc:sldMkLst>
      </pc:sldChg>
      <pc:sldChg chg="add">
        <pc:chgData name="paul meaney" userId="8f3b41ac-413d-46e0-bc97-8181c95bcdc2" providerId="ADAL" clId="{8FF7F34A-7772-44C1-B9E8-2F91FC339C58}" dt="2025-02-12T18:07:31.854" v="4344"/>
        <pc:sldMkLst>
          <pc:docMk/>
          <pc:sldMk cId="3354041111" sldId="1522"/>
        </pc:sldMkLst>
      </pc:sldChg>
      <pc:sldChg chg="addSp delSp modSp add mod setBg delDesignElem">
        <pc:chgData name="paul meaney" userId="8f3b41ac-413d-46e0-bc97-8181c95bcdc2" providerId="ADAL" clId="{8FF7F34A-7772-44C1-B9E8-2F91FC339C58}" dt="2025-02-12T18:00:32.929" v="4305" actId="20577"/>
        <pc:sldMkLst>
          <pc:docMk/>
          <pc:sldMk cId="3166573699" sldId="1524"/>
        </pc:sldMkLst>
      </pc:sldChg>
      <pc:sldChg chg="addSp delSp modSp add mod setBg addAnim modAnim delDesignElem">
        <pc:chgData name="paul meaney" userId="8f3b41ac-413d-46e0-bc97-8181c95bcdc2" providerId="ADAL" clId="{8FF7F34A-7772-44C1-B9E8-2F91FC339C58}" dt="2025-02-12T18:00:25.416" v="4302" actId="20577"/>
        <pc:sldMkLst>
          <pc:docMk/>
          <pc:sldMk cId="2143112521" sldId="1525"/>
        </pc:sldMkLst>
      </pc:sldChg>
      <pc:sldChg chg="addSp delSp modSp add mod setBg addAnim modAnim delDesignElem">
        <pc:chgData name="paul meaney" userId="8f3b41ac-413d-46e0-bc97-8181c95bcdc2" providerId="ADAL" clId="{8FF7F34A-7772-44C1-B9E8-2F91FC339C58}" dt="2025-02-12T18:00:11.281" v="4297" actId="20577"/>
        <pc:sldMkLst>
          <pc:docMk/>
          <pc:sldMk cId="2725440208" sldId="1526"/>
        </pc:sldMkLst>
      </pc:sldChg>
      <pc:sldChg chg="addSp delSp modSp add del mod setBg addAnim delAnim modAnim delDesignElem">
        <pc:chgData name="paul meaney" userId="8f3b41ac-413d-46e0-bc97-8181c95bcdc2" providerId="ADAL" clId="{8FF7F34A-7772-44C1-B9E8-2F91FC339C58}" dt="2025-02-12T18:00:47.609" v="4330" actId="20577"/>
        <pc:sldMkLst>
          <pc:docMk/>
          <pc:sldMk cId="2551198214" sldId="1527"/>
        </pc:sldMkLst>
      </pc:sldChg>
      <pc:sldChg chg="add del">
        <pc:chgData name="paul meaney" userId="8f3b41ac-413d-46e0-bc97-8181c95bcdc2" providerId="ADAL" clId="{8FF7F34A-7772-44C1-B9E8-2F91FC339C58}" dt="2025-02-12T16:11:33.705" v="3775"/>
        <pc:sldMkLst>
          <pc:docMk/>
          <pc:sldMk cId="3176384236" sldId="1531"/>
        </pc:sldMkLst>
      </pc:sldChg>
      <pc:sldChg chg="add del">
        <pc:chgData name="paul meaney" userId="8f3b41ac-413d-46e0-bc97-8181c95bcdc2" providerId="ADAL" clId="{8FF7F34A-7772-44C1-B9E8-2F91FC339C58}" dt="2025-02-12T16:11:33.705" v="3775"/>
        <pc:sldMkLst>
          <pc:docMk/>
          <pc:sldMk cId="3938734971" sldId="1532"/>
        </pc:sldMkLst>
      </pc:sldChg>
      <pc:sldChg chg="add">
        <pc:chgData name="paul meaney" userId="8f3b41ac-413d-46e0-bc97-8181c95bcdc2" providerId="ADAL" clId="{8FF7F34A-7772-44C1-B9E8-2F91FC339C58}" dt="2025-02-12T12:31:42.633" v="3446"/>
        <pc:sldMkLst>
          <pc:docMk/>
          <pc:sldMk cId="3578462808" sldId="1533"/>
        </pc:sldMkLst>
      </pc:sldChg>
      <pc:sldChg chg="add">
        <pc:chgData name="paul meaney" userId="8f3b41ac-413d-46e0-bc97-8181c95bcdc2" providerId="ADAL" clId="{8FF7F34A-7772-44C1-B9E8-2F91FC339C58}" dt="2025-02-12T17:51:43.395" v="3942"/>
        <pc:sldMkLst>
          <pc:docMk/>
          <pc:sldMk cId="4014515665" sldId="1534"/>
        </pc:sldMkLst>
      </pc:sldChg>
      <pc:sldChg chg="add">
        <pc:chgData name="paul meaney" userId="8f3b41ac-413d-46e0-bc97-8181c95bcdc2" providerId="ADAL" clId="{8FF7F34A-7772-44C1-B9E8-2F91FC339C58}" dt="2025-02-12T16:06:47.879" v="3758"/>
        <pc:sldMkLst>
          <pc:docMk/>
          <pc:sldMk cId="1341602145" sldId="1535"/>
        </pc:sldMkLst>
      </pc:sldChg>
      <pc:sldChg chg="add">
        <pc:chgData name="paul meaney" userId="8f3b41ac-413d-46e0-bc97-8181c95bcdc2" providerId="ADAL" clId="{8FF7F34A-7772-44C1-B9E8-2F91FC339C58}" dt="2025-02-12T16:06:47.879" v="3758"/>
        <pc:sldMkLst>
          <pc:docMk/>
          <pc:sldMk cId="1598989398" sldId="1536"/>
        </pc:sldMkLst>
      </pc:sldChg>
      <pc:sldChg chg="add setBg">
        <pc:chgData name="paul meaney" userId="8f3b41ac-413d-46e0-bc97-8181c95bcdc2" providerId="ADAL" clId="{8FF7F34A-7772-44C1-B9E8-2F91FC339C58}" dt="2025-02-12T18:07:31.854" v="4344"/>
        <pc:sldMkLst>
          <pc:docMk/>
          <pc:sldMk cId="2605515591" sldId="1537"/>
        </pc:sldMkLst>
      </pc:sldChg>
      <pc:sldChg chg="add">
        <pc:chgData name="paul meaney" userId="8f3b41ac-413d-46e0-bc97-8181c95bcdc2" providerId="ADAL" clId="{8FF7F34A-7772-44C1-B9E8-2F91FC339C58}" dt="2025-02-12T17:51:43.395" v="3942"/>
        <pc:sldMkLst>
          <pc:docMk/>
          <pc:sldMk cId="242650092" sldId="1539"/>
        </pc:sldMkLst>
      </pc:sldChg>
      <pc:sldChg chg="add">
        <pc:chgData name="paul meaney" userId="8f3b41ac-413d-46e0-bc97-8181c95bcdc2" providerId="ADAL" clId="{8FF7F34A-7772-44C1-B9E8-2F91FC339C58}" dt="2025-02-12T18:07:31.854" v="4344"/>
        <pc:sldMkLst>
          <pc:docMk/>
          <pc:sldMk cId="1016721135" sldId="1540"/>
        </pc:sldMkLst>
      </pc:sldChg>
      <pc:sldChg chg="modSp add">
        <pc:chgData name="paul meaney" userId="8f3b41ac-413d-46e0-bc97-8181c95bcdc2" providerId="ADAL" clId="{8FF7F34A-7772-44C1-B9E8-2F91FC339C58}" dt="2025-02-12T16:16:09.053" v="3811" actId="20577"/>
        <pc:sldMkLst>
          <pc:docMk/>
          <pc:sldMk cId="2273049033" sldId="1541"/>
        </pc:sldMkLst>
      </pc:sldChg>
      <pc:sldChg chg="add setBg">
        <pc:chgData name="paul meaney" userId="8f3b41ac-413d-46e0-bc97-8181c95bcdc2" providerId="ADAL" clId="{8FF7F34A-7772-44C1-B9E8-2F91FC339C58}" dt="2025-02-12T16:06:47.879" v="3758"/>
        <pc:sldMkLst>
          <pc:docMk/>
          <pc:sldMk cId="2952878747" sldId="1542"/>
        </pc:sldMkLst>
      </pc:sldChg>
      <pc:sldChg chg="add">
        <pc:chgData name="paul meaney" userId="8f3b41ac-413d-46e0-bc97-8181c95bcdc2" providerId="ADAL" clId="{8FF7F34A-7772-44C1-B9E8-2F91FC339C58}" dt="2025-02-12T16:06:47.879" v="3758"/>
        <pc:sldMkLst>
          <pc:docMk/>
          <pc:sldMk cId="2256060057" sldId="1543"/>
        </pc:sldMkLst>
      </pc:sldChg>
      <pc:sldChg chg="add del setBg">
        <pc:chgData name="paul meaney" userId="8f3b41ac-413d-46e0-bc97-8181c95bcdc2" providerId="ADAL" clId="{8FF7F34A-7772-44C1-B9E8-2F91FC339C58}" dt="2025-02-12T18:09:13.787" v="4350" actId="47"/>
        <pc:sldMkLst>
          <pc:docMk/>
          <pc:sldMk cId="2327669368" sldId="1576"/>
        </pc:sldMkLst>
      </pc:sldChg>
      <pc:sldChg chg="add del">
        <pc:chgData name="paul meaney" userId="8f3b41ac-413d-46e0-bc97-8181c95bcdc2" providerId="ADAL" clId="{8FF7F34A-7772-44C1-B9E8-2F91FC339C58}" dt="2025-02-12T18:09:13.280" v="4349" actId="47"/>
        <pc:sldMkLst>
          <pc:docMk/>
          <pc:sldMk cId="2143707562" sldId="1579"/>
        </pc:sldMkLst>
      </pc:sldChg>
      <pc:sldChg chg="add del setBg">
        <pc:chgData name="paul meaney" userId="8f3b41ac-413d-46e0-bc97-8181c95bcdc2" providerId="ADAL" clId="{8FF7F34A-7772-44C1-B9E8-2F91FC339C58}" dt="2025-02-12T18:09:16.376" v="4353" actId="47"/>
        <pc:sldMkLst>
          <pc:docMk/>
          <pc:sldMk cId="507909298" sldId="1580"/>
        </pc:sldMkLst>
      </pc:sldChg>
      <pc:sldChg chg="add del">
        <pc:chgData name="paul meaney" userId="8f3b41ac-413d-46e0-bc97-8181c95bcdc2" providerId="ADAL" clId="{8FF7F34A-7772-44C1-B9E8-2F91FC339C58}" dt="2025-02-12T18:09:21.085" v="4356" actId="47"/>
        <pc:sldMkLst>
          <pc:docMk/>
          <pc:sldMk cId="3509813140" sldId="1581"/>
        </pc:sldMkLst>
      </pc:sldChg>
      <pc:sldChg chg="add del setBg">
        <pc:chgData name="paul meaney" userId="8f3b41ac-413d-46e0-bc97-8181c95bcdc2" providerId="ADAL" clId="{8FF7F34A-7772-44C1-B9E8-2F91FC339C58}" dt="2025-02-12T18:09:12.336" v="4347" actId="47"/>
        <pc:sldMkLst>
          <pc:docMk/>
          <pc:sldMk cId="538666227" sldId="1582"/>
        </pc:sldMkLst>
      </pc:sldChg>
      <pc:sldChg chg="add del">
        <pc:chgData name="paul meaney" userId="8f3b41ac-413d-46e0-bc97-8181c95bcdc2" providerId="ADAL" clId="{8FF7F34A-7772-44C1-B9E8-2F91FC339C58}" dt="2025-02-12T18:09:15.750" v="4352" actId="47"/>
        <pc:sldMkLst>
          <pc:docMk/>
          <pc:sldMk cId="1540394556" sldId="1583"/>
        </pc:sldMkLst>
      </pc:sldChg>
      <pc:sldChg chg="add del setBg">
        <pc:chgData name="paul meaney" userId="8f3b41ac-413d-46e0-bc97-8181c95bcdc2" providerId="ADAL" clId="{8FF7F34A-7772-44C1-B9E8-2F91FC339C58}" dt="2025-02-12T18:09:17.808" v="4354" actId="47"/>
        <pc:sldMkLst>
          <pc:docMk/>
          <pc:sldMk cId="2877011235" sldId="1584"/>
        </pc:sldMkLst>
      </pc:sldChg>
      <pc:sldChg chg="add del">
        <pc:chgData name="paul meaney" userId="8f3b41ac-413d-46e0-bc97-8181c95bcdc2" providerId="ADAL" clId="{8FF7F34A-7772-44C1-B9E8-2F91FC339C58}" dt="2025-02-12T18:09:18.637" v="4355" actId="47"/>
        <pc:sldMkLst>
          <pc:docMk/>
          <pc:sldMk cId="1348257646" sldId="1585"/>
        </pc:sldMkLst>
      </pc:sldChg>
      <pc:sldChg chg="add del">
        <pc:chgData name="paul meaney" userId="8f3b41ac-413d-46e0-bc97-8181c95bcdc2" providerId="ADAL" clId="{8FF7F34A-7772-44C1-B9E8-2F91FC339C58}" dt="2025-02-12T18:09:12.821" v="4348" actId="47"/>
        <pc:sldMkLst>
          <pc:docMk/>
          <pc:sldMk cId="1368307117" sldId="1588"/>
        </pc:sldMkLst>
      </pc:sldChg>
      <pc:sldChg chg="modSp add mod">
        <pc:chgData name="paul meaney" userId="8f3b41ac-413d-46e0-bc97-8181c95bcdc2" providerId="ADAL" clId="{8FF7F34A-7772-44C1-B9E8-2F91FC339C58}" dt="2025-02-12T17:46:34.748" v="3934" actId="1076"/>
        <pc:sldMkLst>
          <pc:docMk/>
          <pc:sldMk cId="2399959198" sldId="1919"/>
        </pc:sldMkLst>
      </pc:sldChg>
      <pc:sldChg chg="del">
        <pc:chgData name="paul meaney" userId="8f3b41ac-413d-46e0-bc97-8181c95bcdc2" providerId="ADAL" clId="{8FF7F34A-7772-44C1-B9E8-2F91FC339C58}" dt="2025-02-12T11:55:29.448" v="1333" actId="47"/>
        <pc:sldMkLst>
          <pc:docMk/>
          <pc:sldMk cId="4073844174" sldId="2005"/>
        </pc:sldMkLst>
      </pc:sldChg>
      <pc:sldChg chg="add">
        <pc:chgData name="paul meaney" userId="8f3b41ac-413d-46e0-bc97-8181c95bcdc2" providerId="ADAL" clId="{8FF7F34A-7772-44C1-B9E8-2F91FC339C58}" dt="2025-02-12T16:05:22.676" v="3751"/>
        <pc:sldMkLst>
          <pc:docMk/>
          <pc:sldMk cId="1487536389" sldId="2178"/>
        </pc:sldMkLst>
      </pc:sldChg>
      <pc:sldChg chg="add">
        <pc:chgData name="paul meaney" userId="8f3b41ac-413d-46e0-bc97-8181c95bcdc2" providerId="ADAL" clId="{8FF7F34A-7772-44C1-B9E8-2F91FC339C58}" dt="2025-02-12T16:05:22.676" v="3751"/>
        <pc:sldMkLst>
          <pc:docMk/>
          <pc:sldMk cId="3473333545" sldId="2179"/>
        </pc:sldMkLst>
      </pc:sldChg>
      <pc:sldChg chg="add">
        <pc:chgData name="paul meaney" userId="8f3b41ac-413d-46e0-bc97-8181c95bcdc2" providerId="ADAL" clId="{8FF7F34A-7772-44C1-B9E8-2F91FC339C58}" dt="2025-02-12T18:07:31.854" v="4344"/>
        <pc:sldMkLst>
          <pc:docMk/>
          <pc:sldMk cId="1247881599" sldId="2214"/>
        </pc:sldMkLst>
      </pc:sldChg>
      <pc:sldChg chg="add">
        <pc:chgData name="paul meaney" userId="8f3b41ac-413d-46e0-bc97-8181c95bcdc2" providerId="ADAL" clId="{8FF7F34A-7772-44C1-B9E8-2F91FC339C58}" dt="2025-02-12T18:07:31.854" v="4344"/>
        <pc:sldMkLst>
          <pc:docMk/>
          <pc:sldMk cId="1800871273" sldId="2215"/>
        </pc:sldMkLst>
      </pc:sldChg>
      <pc:sldChg chg="add">
        <pc:chgData name="paul meaney" userId="8f3b41ac-413d-46e0-bc97-8181c95bcdc2" providerId="ADAL" clId="{8FF7F34A-7772-44C1-B9E8-2F91FC339C58}" dt="2025-02-12T16:05:22.676" v="3751"/>
        <pc:sldMkLst>
          <pc:docMk/>
          <pc:sldMk cId="3949713105" sldId="2216"/>
        </pc:sldMkLst>
      </pc:sldChg>
      <pc:sldChg chg="add del">
        <pc:chgData name="paul meaney" userId="8f3b41ac-413d-46e0-bc97-8181c95bcdc2" providerId="ADAL" clId="{8FF7F34A-7772-44C1-B9E8-2F91FC339C58}" dt="2025-02-12T16:10:55.636" v="3773" actId="47"/>
        <pc:sldMkLst>
          <pc:docMk/>
          <pc:sldMk cId="3415088501" sldId="2217"/>
        </pc:sldMkLst>
      </pc:sldChg>
      <pc:sldChg chg="add">
        <pc:chgData name="paul meaney" userId="8f3b41ac-413d-46e0-bc97-8181c95bcdc2" providerId="ADAL" clId="{8FF7F34A-7772-44C1-B9E8-2F91FC339C58}" dt="2025-02-12T16:06:47.879" v="3758"/>
        <pc:sldMkLst>
          <pc:docMk/>
          <pc:sldMk cId="3259370716" sldId="2218"/>
        </pc:sldMkLst>
      </pc:sldChg>
      <pc:sldChg chg="add">
        <pc:chgData name="paul meaney" userId="8f3b41ac-413d-46e0-bc97-8181c95bcdc2" providerId="ADAL" clId="{8FF7F34A-7772-44C1-B9E8-2F91FC339C58}" dt="2025-02-12T16:06:47.879" v="3758"/>
        <pc:sldMkLst>
          <pc:docMk/>
          <pc:sldMk cId="1738629144" sldId="2219"/>
        </pc:sldMkLst>
      </pc:sldChg>
      <pc:sldChg chg="modSp add">
        <pc:chgData name="paul meaney" userId="8f3b41ac-413d-46e0-bc97-8181c95bcdc2" providerId="ADAL" clId="{8FF7F34A-7772-44C1-B9E8-2F91FC339C58}" dt="2025-02-12T16:13:41.447" v="3798" actId="20577"/>
        <pc:sldMkLst>
          <pc:docMk/>
          <pc:sldMk cId="3134703781" sldId="2220"/>
        </pc:sldMkLst>
      </pc:sldChg>
      <pc:sldChg chg="add">
        <pc:chgData name="paul meaney" userId="8f3b41ac-413d-46e0-bc97-8181c95bcdc2" providerId="ADAL" clId="{8FF7F34A-7772-44C1-B9E8-2F91FC339C58}" dt="2025-02-12T16:13:10.719" v="3797"/>
        <pc:sldMkLst>
          <pc:docMk/>
          <pc:sldMk cId="4075163058" sldId="2221"/>
        </pc:sldMkLst>
      </pc:sldChg>
      <pc:sldChg chg="modSp">
        <pc:chgData name="paul meaney" userId="8f3b41ac-413d-46e0-bc97-8181c95bcdc2" providerId="ADAL" clId="{8FF7F34A-7772-44C1-B9E8-2F91FC339C58}" dt="2025-02-12T11:32:45.173" v="218" actId="20577"/>
        <pc:sldMkLst>
          <pc:docMk/>
          <pc:sldMk cId="3993103573" sldId="2222"/>
        </pc:sldMkLst>
      </pc:sldChg>
      <pc:sldChg chg="del">
        <pc:chgData name="paul meaney" userId="8f3b41ac-413d-46e0-bc97-8181c95bcdc2" providerId="ADAL" clId="{8FF7F34A-7772-44C1-B9E8-2F91FC339C58}" dt="2025-02-12T11:36:44.152" v="447" actId="47"/>
        <pc:sldMkLst>
          <pc:docMk/>
          <pc:sldMk cId="2596353983" sldId="2223"/>
        </pc:sldMkLst>
      </pc:sldChg>
      <pc:sldChg chg="del">
        <pc:chgData name="paul meaney" userId="8f3b41ac-413d-46e0-bc97-8181c95bcdc2" providerId="ADAL" clId="{8FF7F34A-7772-44C1-B9E8-2F91FC339C58}" dt="2025-02-12T17:55:06.384" v="4155" actId="47"/>
        <pc:sldMkLst>
          <pc:docMk/>
          <pc:sldMk cId="3836509638" sldId="2334"/>
        </pc:sldMkLst>
      </pc:sldChg>
      <pc:sldChg chg="del">
        <pc:chgData name="paul meaney" userId="8f3b41ac-413d-46e0-bc97-8181c95bcdc2" providerId="ADAL" clId="{8FF7F34A-7772-44C1-B9E8-2F91FC339C58}" dt="2025-02-12T11:54:38.949" v="1323" actId="47"/>
        <pc:sldMkLst>
          <pc:docMk/>
          <pc:sldMk cId="1556491364" sldId="2342"/>
        </pc:sldMkLst>
      </pc:sldChg>
      <pc:sldChg chg="del">
        <pc:chgData name="paul meaney" userId="8f3b41ac-413d-46e0-bc97-8181c95bcdc2" providerId="ADAL" clId="{8FF7F34A-7772-44C1-B9E8-2F91FC339C58}" dt="2025-02-12T11:54:39.506" v="1324" actId="47"/>
        <pc:sldMkLst>
          <pc:docMk/>
          <pc:sldMk cId="1230903196" sldId="2343"/>
        </pc:sldMkLst>
      </pc:sldChg>
      <pc:sldChg chg="del">
        <pc:chgData name="paul meaney" userId="8f3b41ac-413d-46e0-bc97-8181c95bcdc2" providerId="ADAL" clId="{8FF7F34A-7772-44C1-B9E8-2F91FC339C58}" dt="2025-02-12T11:54:42.405" v="1329" actId="47"/>
        <pc:sldMkLst>
          <pc:docMk/>
          <pc:sldMk cId="2305688611" sldId="2344"/>
        </pc:sldMkLst>
      </pc:sldChg>
      <pc:sldChg chg="del">
        <pc:chgData name="paul meaney" userId="8f3b41ac-413d-46e0-bc97-8181c95bcdc2" providerId="ADAL" clId="{8FF7F34A-7772-44C1-B9E8-2F91FC339C58}" dt="2025-02-12T11:54:42.969" v="1330" actId="47"/>
        <pc:sldMkLst>
          <pc:docMk/>
          <pc:sldMk cId="228572116" sldId="2345"/>
        </pc:sldMkLst>
      </pc:sldChg>
      <pc:sldChg chg="del">
        <pc:chgData name="paul meaney" userId="8f3b41ac-413d-46e0-bc97-8181c95bcdc2" providerId="ADAL" clId="{8FF7F34A-7772-44C1-B9E8-2F91FC339C58}" dt="2025-02-12T11:55:27.835" v="1331" actId="47"/>
        <pc:sldMkLst>
          <pc:docMk/>
          <pc:sldMk cId="2437990842" sldId="2346"/>
        </pc:sldMkLst>
      </pc:sldChg>
      <pc:sldChg chg="add">
        <pc:chgData name="paul meaney" userId="8f3b41ac-413d-46e0-bc97-8181c95bcdc2" providerId="ADAL" clId="{8FF7F34A-7772-44C1-B9E8-2F91FC339C58}" dt="2025-02-12T16:28:33.459" v="3889"/>
        <pc:sldMkLst>
          <pc:docMk/>
          <pc:sldMk cId="3388725199" sldId="2358"/>
        </pc:sldMkLst>
      </pc:sldChg>
      <pc:sldChg chg="del">
        <pc:chgData name="paul meaney" userId="8f3b41ac-413d-46e0-bc97-8181c95bcdc2" providerId="ADAL" clId="{8FF7F34A-7772-44C1-B9E8-2F91FC339C58}" dt="2025-02-12T17:55:04.096" v="4087" actId="47"/>
        <pc:sldMkLst>
          <pc:docMk/>
          <pc:sldMk cId="459498761" sldId="2392"/>
        </pc:sldMkLst>
      </pc:sldChg>
      <pc:sldChg chg="del">
        <pc:chgData name="paul meaney" userId="8f3b41ac-413d-46e0-bc97-8181c95bcdc2" providerId="ADAL" clId="{8FF7F34A-7772-44C1-B9E8-2F91FC339C58}" dt="2025-02-12T17:55:06.413" v="4156" actId="47"/>
        <pc:sldMkLst>
          <pc:docMk/>
          <pc:sldMk cId="2626814343" sldId="2432"/>
        </pc:sldMkLst>
      </pc:sldChg>
      <pc:sldChg chg="del">
        <pc:chgData name="paul meaney" userId="8f3b41ac-413d-46e0-bc97-8181c95bcdc2" providerId="ADAL" clId="{8FF7F34A-7772-44C1-B9E8-2F91FC339C58}" dt="2025-02-12T11:55:29.823" v="1334" actId="47"/>
        <pc:sldMkLst>
          <pc:docMk/>
          <pc:sldMk cId="1735573666" sldId="2481"/>
        </pc:sldMkLst>
      </pc:sldChg>
      <pc:sldChg chg="del">
        <pc:chgData name="paul meaney" userId="8f3b41ac-413d-46e0-bc97-8181c95bcdc2" providerId="ADAL" clId="{8FF7F34A-7772-44C1-B9E8-2F91FC339C58}" dt="2025-02-12T11:55:30.297" v="1335" actId="47"/>
        <pc:sldMkLst>
          <pc:docMk/>
          <pc:sldMk cId="3227718250" sldId="2482"/>
        </pc:sldMkLst>
      </pc:sldChg>
      <pc:sldChg chg="del">
        <pc:chgData name="paul meaney" userId="8f3b41ac-413d-46e0-bc97-8181c95bcdc2" providerId="ADAL" clId="{8FF7F34A-7772-44C1-B9E8-2F91FC339C58}" dt="2025-02-12T11:54:41.372" v="1327" actId="47"/>
        <pc:sldMkLst>
          <pc:docMk/>
          <pc:sldMk cId="3422740659" sldId="2483"/>
        </pc:sldMkLst>
      </pc:sldChg>
      <pc:sldChg chg="del">
        <pc:chgData name="paul meaney" userId="8f3b41ac-413d-46e0-bc97-8181c95bcdc2" providerId="ADAL" clId="{8FF7F34A-7772-44C1-B9E8-2F91FC339C58}" dt="2025-02-12T11:54:39.999" v="1325" actId="47"/>
        <pc:sldMkLst>
          <pc:docMk/>
          <pc:sldMk cId="54575329" sldId="2484"/>
        </pc:sldMkLst>
      </pc:sldChg>
      <pc:sldChg chg="del">
        <pc:chgData name="paul meaney" userId="8f3b41ac-413d-46e0-bc97-8181c95bcdc2" providerId="ADAL" clId="{8FF7F34A-7772-44C1-B9E8-2F91FC339C58}" dt="2025-02-12T11:54:40.457" v="1326" actId="47"/>
        <pc:sldMkLst>
          <pc:docMk/>
          <pc:sldMk cId="822661059" sldId="2485"/>
        </pc:sldMkLst>
      </pc:sldChg>
      <pc:sldChg chg="del">
        <pc:chgData name="paul meaney" userId="8f3b41ac-413d-46e0-bc97-8181c95bcdc2" providerId="ADAL" clId="{8FF7F34A-7772-44C1-B9E8-2F91FC339C58}" dt="2025-02-12T17:54:51.160" v="4073" actId="47"/>
        <pc:sldMkLst>
          <pc:docMk/>
          <pc:sldMk cId="4207467546" sldId="2505"/>
        </pc:sldMkLst>
      </pc:sldChg>
      <pc:sldChg chg="del">
        <pc:chgData name="paul meaney" userId="8f3b41ac-413d-46e0-bc97-8181c95bcdc2" providerId="ADAL" clId="{8FF7F34A-7772-44C1-B9E8-2F91FC339C58}" dt="2025-02-12T17:55:05.671" v="4134" actId="47"/>
        <pc:sldMkLst>
          <pc:docMk/>
          <pc:sldMk cId="3489236203" sldId="2520"/>
        </pc:sldMkLst>
      </pc:sldChg>
      <pc:sldChg chg="del">
        <pc:chgData name="paul meaney" userId="8f3b41ac-413d-46e0-bc97-8181c95bcdc2" providerId="ADAL" clId="{8FF7F34A-7772-44C1-B9E8-2F91FC339C58}" dt="2025-02-12T17:55:05.645" v="4133" actId="47"/>
        <pc:sldMkLst>
          <pc:docMk/>
          <pc:sldMk cId="942860232" sldId="2521"/>
        </pc:sldMkLst>
      </pc:sldChg>
      <pc:sldChg chg="del">
        <pc:chgData name="paul meaney" userId="8f3b41ac-413d-46e0-bc97-8181c95bcdc2" providerId="ADAL" clId="{8FF7F34A-7772-44C1-B9E8-2F91FC339C58}" dt="2025-02-12T17:55:05.399" v="4126" actId="47"/>
        <pc:sldMkLst>
          <pc:docMk/>
          <pc:sldMk cId="2158207084" sldId="2535"/>
        </pc:sldMkLst>
      </pc:sldChg>
      <pc:sldChg chg="del">
        <pc:chgData name="paul meaney" userId="8f3b41ac-413d-46e0-bc97-8181c95bcdc2" providerId="ADAL" clId="{8FF7F34A-7772-44C1-B9E8-2F91FC339C58}" dt="2025-02-12T17:55:04.129" v="4088" actId="47"/>
        <pc:sldMkLst>
          <pc:docMk/>
          <pc:sldMk cId="3551843979" sldId="2549"/>
        </pc:sldMkLst>
      </pc:sldChg>
      <pc:sldChg chg="del">
        <pc:chgData name="paul meaney" userId="8f3b41ac-413d-46e0-bc97-8181c95bcdc2" providerId="ADAL" clId="{8FF7F34A-7772-44C1-B9E8-2F91FC339C58}" dt="2025-02-12T17:55:05.839" v="4139" actId="47"/>
        <pc:sldMkLst>
          <pc:docMk/>
          <pc:sldMk cId="2947326535" sldId="2551"/>
        </pc:sldMkLst>
      </pc:sldChg>
      <pc:sldChg chg="del">
        <pc:chgData name="paul meaney" userId="8f3b41ac-413d-46e0-bc97-8181c95bcdc2" providerId="ADAL" clId="{8FF7F34A-7772-44C1-B9E8-2F91FC339C58}" dt="2025-02-12T17:55:05.370" v="4125" actId="47"/>
        <pc:sldMkLst>
          <pc:docMk/>
          <pc:sldMk cId="1380714553" sldId="2555"/>
        </pc:sldMkLst>
      </pc:sldChg>
      <pc:sldChg chg="del">
        <pc:chgData name="paul meaney" userId="8f3b41ac-413d-46e0-bc97-8181c95bcdc2" providerId="ADAL" clId="{8FF7F34A-7772-44C1-B9E8-2F91FC339C58}" dt="2025-02-12T17:55:06.166" v="4149" actId="47"/>
        <pc:sldMkLst>
          <pc:docMk/>
          <pc:sldMk cId="2647197516" sldId="2559"/>
        </pc:sldMkLst>
      </pc:sldChg>
      <pc:sldChg chg="del">
        <pc:chgData name="paul meaney" userId="8f3b41ac-413d-46e0-bc97-8181c95bcdc2" providerId="ADAL" clId="{8FF7F34A-7772-44C1-B9E8-2F91FC339C58}" dt="2025-02-12T17:55:06.187" v="4150" actId="47"/>
        <pc:sldMkLst>
          <pc:docMk/>
          <pc:sldMk cId="3820527568" sldId="2560"/>
        </pc:sldMkLst>
      </pc:sldChg>
      <pc:sldChg chg="del">
        <pc:chgData name="paul meaney" userId="8f3b41ac-413d-46e0-bc97-8181c95bcdc2" providerId="ADAL" clId="{8FF7F34A-7772-44C1-B9E8-2F91FC339C58}" dt="2025-02-12T17:55:06.235" v="4151" actId="47"/>
        <pc:sldMkLst>
          <pc:docMk/>
          <pc:sldMk cId="1709448842" sldId="2561"/>
        </pc:sldMkLst>
      </pc:sldChg>
      <pc:sldChg chg="del">
        <pc:chgData name="paul meaney" userId="8f3b41ac-413d-46e0-bc97-8181c95bcdc2" providerId="ADAL" clId="{8FF7F34A-7772-44C1-B9E8-2F91FC339C58}" dt="2025-02-12T17:55:06.306" v="4153" actId="47"/>
        <pc:sldMkLst>
          <pc:docMk/>
          <pc:sldMk cId="258986108" sldId="2563"/>
        </pc:sldMkLst>
      </pc:sldChg>
      <pc:sldChg chg="del">
        <pc:chgData name="paul meaney" userId="8f3b41ac-413d-46e0-bc97-8181c95bcdc2" providerId="ADAL" clId="{8FF7F34A-7772-44C1-B9E8-2F91FC339C58}" dt="2025-02-12T17:55:06.277" v="4152" actId="47"/>
        <pc:sldMkLst>
          <pc:docMk/>
          <pc:sldMk cId="2526422499" sldId="2564"/>
        </pc:sldMkLst>
      </pc:sldChg>
      <pc:sldChg chg="del">
        <pc:chgData name="paul meaney" userId="8f3b41ac-413d-46e0-bc97-8181c95bcdc2" providerId="ADAL" clId="{8FF7F34A-7772-44C1-B9E8-2F91FC339C58}" dt="2025-02-12T17:55:05.149" v="4119" actId="47"/>
        <pc:sldMkLst>
          <pc:docMk/>
          <pc:sldMk cId="638675061" sldId="2579"/>
        </pc:sldMkLst>
      </pc:sldChg>
      <pc:sldChg chg="del">
        <pc:chgData name="paul meaney" userId="8f3b41ac-413d-46e0-bc97-8181c95bcdc2" providerId="ADAL" clId="{8FF7F34A-7772-44C1-B9E8-2F91FC339C58}" dt="2025-02-12T17:55:05.463" v="4128" actId="47"/>
        <pc:sldMkLst>
          <pc:docMk/>
          <pc:sldMk cId="565107342" sldId="2584"/>
        </pc:sldMkLst>
      </pc:sldChg>
      <pc:sldChg chg="del">
        <pc:chgData name="paul meaney" userId="8f3b41ac-413d-46e0-bc97-8181c95bcdc2" providerId="ADAL" clId="{8FF7F34A-7772-44C1-B9E8-2F91FC339C58}" dt="2025-02-12T17:55:05.502" v="4129" actId="47"/>
        <pc:sldMkLst>
          <pc:docMk/>
          <pc:sldMk cId="3956798626" sldId="2593"/>
        </pc:sldMkLst>
      </pc:sldChg>
      <pc:sldChg chg="del">
        <pc:chgData name="paul meaney" userId="8f3b41ac-413d-46e0-bc97-8181c95bcdc2" providerId="ADAL" clId="{8FF7F34A-7772-44C1-B9E8-2F91FC339C58}" dt="2025-02-12T17:55:05.543" v="4130" actId="47"/>
        <pc:sldMkLst>
          <pc:docMk/>
          <pc:sldMk cId="3300876888" sldId="2595"/>
        </pc:sldMkLst>
      </pc:sldChg>
      <pc:sldChg chg="del">
        <pc:chgData name="paul meaney" userId="8f3b41ac-413d-46e0-bc97-8181c95bcdc2" providerId="ADAL" clId="{8FF7F34A-7772-44C1-B9E8-2F91FC339C58}" dt="2025-02-12T17:55:05.573" v="4131" actId="47"/>
        <pc:sldMkLst>
          <pc:docMk/>
          <pc:sldMk cId="1823108627" sldId="2596"/>
        </pc:sldMkLst>
      </pc:sldChg>
      <pc:sldChg chg="del">
        <pc:chgData name="paul meaney" userId="8f3b41ac-413d-46e0-bc97-8181c95bcdc2" providerId="ADAL" clId="{8FF7F34A-7772-44C1-B9E8-2F91FC339C58}" dt="2025-02-12T17:55:05.780" v="4137" actId="47"/>
        <pc:sldMkLst>
          <pc:docMk/>
          <pc:sldMk cId="297204616" sldId="2601"/>
        </pc:sldMkLst>
      </pc:sldChg>
      <pc:sldChg chg="del">
        <pc:chgData name="paul meaney" userId="8f3b41ac-413d-46e0-bc97-8181c95bcdc2" providerId="ADAL" clId="{8FF7F34A-7772-44C1-B9E8-2F91FC339C58}" dt="2025-02-12T17:54:52.249" v="4075" actId="47"/>
        <pc:sldMkLst>
          <pc:docMk/>
          <pc:sldMk cId="2256728136" sldId="2612"/>
        </pc:sldMkLst>
      </pc:sldChg>
      <pc:sldChg chg="modSp mod">
        <pc:chgData name="paul meaney" userId="8f3b41ac-413d-46e0-bc97-8181c95bcdc2" providerId="ADAL" clId="{8FF7F34A-7772-44C1-B9E8-2F91FC339C58}" dt="2025-02-12T12:31:09.928" v="3445" actId="20577"/>
        <pc:sldMkLst>
          <pc:docMk/>
          <pc:sldMk cId="1236604437" sldId="2613"/>
        </pc:sldMkLst>
      </pc:sldChg>
      <pc:sldChg chg="del">
        <pc:chgData name="paul meaney" userId="8f3b41ac-413d-46e0-bc97-8181c95bcdc2" providerId="ADAL" clId="{8FF7F34A-7772-44C1-B9E8-2F91FC339C58}" dt="2025-02-12T17:55:04.358" v="4095" actId="47"/>
        <pc:sldMkLst>
          <pc:docMk/>
          <pc:sldMk cId="2971155314" sldId="2614"/>
        </pc:sldMkLst>
      </pc:sldChg>
      <pc:sldChg chg="del">
        <pc:chgData name="paul meaney" userId="8f3b41ac-413d-46e0-bc97-8181c95bcdc2" providerId="ADAL" clId="{8FF7F34A-7772-44C1-B9E8-2F91FC339C58}" dt="2025-02-12T17:55:04.390" v="4096" actId="47"/>
        <pc:sldMkLst>
          <pc:docMk/>
          <pc:sldMk cId="3480892592" sldId="2615"/>
        </pc:sldMkLst>
      </pc:sldChg>
      <pc:sldChg chg="del">
        <pc:chgData name="paul meaney" userId="8f3b41ac-413d-46e0-bc97-8181c95bcdc2" providerId="ADAL" clId="{8FF7F34A-7772-44C1-B9E8-2F91FC339C58}" dt="2025-02-12T17:55:04.420" v="4097" actId="47"/>
        <pc:sldMkLst>
          <pc:docMk/>
          <pc:sldMk cId="1527785856" sldId="2616"/>
        </pc:sldMkLst>
      </pc:sldChg>
      <pc:sldChg chg="del">
        <pc:chgData name="paul meaney" userId="8f3b41ac-413d-46e0-bc97-8181c95bcdc2" providerId="ADAL" clId="{8FF7F34A-7772-44C1-B9E8-2F91FC339C58}" dt="2025-02-12T17:55:04.444" v="4098" actId="47"/>
        <pc:sldMkLst>
          <pc:docMk/>
          <pc:sldMk cId="56224804" sldId="2617"/>
        </pc:sldMkLst>
      </pc:sldChg>
      <pc:sldChg chg="del">
        <pc:chgData name="paul meaney" userId="8f3b41ac-413d-46e0-bc97-8181c95bcdc2" providerId="ADAL" clId="{8FF7F34A-7772-44C1-B9E8-2F91FC339C58}" dt="2025-02-12T17:55:04.487" v="4099" actId="47"/>
        <pc:sldMkLst>
          <pc:docMk/>
          <pc:sldMk cId="497803469" sldId="2618"/>
        </pc:sldMkLst>
      </pc:sldChg>
      <pc:sldChg chg="del">
        <pc:chgData name="paul meaney" userId="8f3b41ac-413d-46e0-bc97-8181c95bcdc2" providerId="ADAL" clId="{8FF7F34A-7772-44C1-B9E8-2F91FC339C58}" dt="2025-02-12T17:55:04.565" v="4101" actId="47"/>
        <pc:sldMkLst>
          <pc:docMk/>
          <pc:sldMk cId="1484769322" sldId="2620"/>
        </pc:sldMkLst>
      </pc:sldChg>
      <pc:sldChg chg="del">
        <pc:chgData name="paul meaney" userId="8f3b41ac-413d-46e0-bc97-8181c95bcdc2" providerId="ADAL" clId="{8FF7F34A-7772-44C1-B9E8-2F91FC339C58}" dt="2025-02-12T17:55:04.511" v="4100" actId="47"/>
        <pc:sldMkLst>
          <pc:docMk/>
          <pc:sldMk cId="3922262411" sldId="2624"/>
        </pc:sldMkLst>
      </pc:sldChg>
      <pc:sldChg chg="del">
        <pc:chgData name="paul meaney" userId="8f3b41ac-413d-46e0-bc97-8181c95bcdc2" providerId="ADAL" clId="{8FF7F34A-7772-44C1-B9E8-2F91FC339C58}" dt="2025-02-12T17:55:04.597" v="4102" actId="47"/>
        <pc:sldMkLst>
          <pc:docMk/>
          <pc:sldMk cId="2653175265" sldId="2625"/>
        </pc:sldMkLst>
      </pc:sldChg>
      <pc:sldChg chg="del">
        <pc:chgData name="paul meaney" userId="8f3b41ac-413d-46e0-bc97-8181c95bcdc2" providerId="ADAL" clId="{8FF7F34A-7772-44C1-B9E8-2F91FC339C58}" dt="2025-02-12T17:54:52.881" v="4076" actId="47"/>
        <pc:sldMkLst>
          <pc:docMk/>
          <pc:sldMk cId="1237477376" sldId="2626"/>
        </pc:sldMkLst>
      </pc:sldChg>
      <pc:sldChg chg="del">
        <pc:chgData name="paul meaney" userId="8f3b41ac-413d-46e0-bc97-8181c95bcdc2" providerId="ADAL" clId="{8FF7F34A-7772-44C1-B9E8-2F91FC339C58}" dt="2025-02-12T17:55:04.185" v="4090" actId="47"/>
        <pc:sldMkLst>
          <pc:docMk/>
          <pc:sldMk cId="4007282247" sldId="2627"/>
        </pc:sldMkLst>
      </pc:sldChg>
      <pc:sldChg chg="del">
        <pc:chgData name="paul meaney" userId="8f3b41ac-413d-46e0-bc97-8181c95bcdc2" providerId="ADAL" clId="{8FF7F34A-7772-44C1-B9E8-2F91FC339C58}" dt="2025-02-12T17:55:04.233" v="4091" actId="47"/>
        <pc:sldMkLst>
          <pc:docMk/>
          <pc:sldMk cId="3710107928" sldId="2628"/>
        </pc:sldMkLst>
      </pc:sldChg>
      <pc:sldChg chg="del">
        <pc:chgData name="paul meaney" userId="8f3b41ac-413d-46e0-bc97-8181c95bcdc2" providerId="ADAL" clId="{8FF7F34A-7772-44C1-B9E8-2F91FC339C58}" dt="2025-02-12T17:55:04.329" v="4094" actId="47"/>
        <pc:sldMkLst>
          <pc:docMk/>
          <pc:sldMk cId="674849738" sldId="2631"/>
        </pc:sldMkLst>
      </pc:sldChg>
      <pc:sldChg chg="del">
        <pc:chgData name="paul meaney" userId="8f3b41ac-413d-46e0-bc97-8181c95bcdc2" providerId="ADAL" clId="{8FF7F34A-7772-44C1-B9E8-2F91FC339C58}" dt="2025-02-12T17:55:04.259" v="4092" actId="47"/>
        <pc:sldMkLst>
          <pc:docMk/>
          <pc:sldMk cId="2051805655" sldId="2632"/>
        </pc:sldMkLst>
      </pc:sldChg>
      <pc:sldChg chg="del">
        <pc:chgData name="paul meaney" userId="8f3b41ac-413d-46e0-bc97-8181c95bcdc2" providerId="ADAL" clId="{8FF7F34A-7772-44C1-B9E8-2F91FC339C58}" dt="2025-02-12T17:55:04.299" v="4093" actId="47"/>
        <pc:sldMkLst>
          <pc:docMk/>
          <pc:sldMk cId="3235544604" sldId="2633"/>
        </pc:sldMkLst>
      </pc:sldChg>
      <pc:sldChg chg="del">
        <pc:chgData name="paul meaney" userId="8f3b41ac-413d-46e0-bc97-8181c95bcdc2" providerId="ADAL" clId="{8FF7F34A-7772-44C1-B9E8-2F91FC339C58}" dt="2025-02-12T17:55:05.601" v="4132" actId="47"/>
        <pc:sldMkLst>
          <pc:docMk/>
          <pc:sldMk cId="203209795" sldId="2634"/>
        </pc:sldMkLst>
      </pc:sldChg>
      <pc:sldChg chg="del">
        <pc:chgData name="paul meaney" userId="8f3b41ac-413d-46e0-bc97-8181c95bcdc2" providerId="ADAL" clId="{8FF7F34A-7772-44C1-B9E8-2F91FC339C58}" dt="2025-02-12T17:54:53.617" v="4077" actId="47"/>
        <pc:sldMkLst>
          <pc:docMk/>
          <pc:sldMk cId="1213094788" sldId="2640"/>
        </pc:sldMkLst>
      </pc:sldChg>
      <pc:sldChg chg="del">
        <pc:chgData name="paul meaney" userId="8f3b41ac-413d-46e0-bc97-8181c95bcdc2" providerId="ADAL" clId="{8FF7F34A-7772-44C1-B9E8-2F91FC339C58}" dt="2025-02-12T17:55:04.162" v="4089" actId="47"/>
        <pc:sldMkLst>
          <pc:docMk/>
          <pc:sldMk cId="3714936773" sldId="2641"/>
        </pc:sldMkLst>
      </pc:sldChg>
      <pc:sldChg chg="modSp mod">
        <pc:chgData name="paul meaney" userId="8f3b41ac-413d-46e0-bc97-8181c95bcdc2" providerId="ADAL" clId="{8FF7F34A-7772-44C1-B9E8-2F91FC339C58}" dt="2025-02-12T11:49:23.955" v="1273" actId="20577"/>
        <pc:sldMkLst>
          <pc:docMk/>
          <pc:sldMk cId="122008874" sldId="2642"/>
        </pc:sldMkLst>
      </pc:sldChg>
      <pc:sldChg chg="modSp mod">
        <pc:chgData name="paul meaney" userId="8f3b41ac-413d-46e0-bc97-8181c95bcdc2" providerId="ADAL" clId="{8FF7F34A-7772-44C1-B9E8-2F91FC339C58}" dt="2025-02-12T11:53:52.890" v="1321" actId="20577"/>
        <pc:sldMkLst>
          <pc:docMk/>
          <pc:sldMk cId="1806404972" sldId="2643"/>
        </pc:sldMkLst>
      </pc:sldChg>
      <pc:sldChg chg="del">
        <pc:chgData name="paul meaney" userId="8f3b41ac-413d-46e0-bc97-8181c95bcdc2" providerId="ADAL" clId="{8FF7F34A-7772-44C1-B9E8-2F91FC339C58}" dt="2025-02-12T17:54:55.607" v="4078" actId="47"/>
        <pc:sldMkLst>
          <pc:docMk/>
          <pc:sldMk cId="2146543943" sldId="2646"/>
        </pc:sldMkLst>
      </pc:sldChg>
      <pc:sldChg chg="del">
        <pc:chgData name="paul meaney" userId="8f3b41ac-413d-46e0-bc97-8181c95bcdc2" providerId="ADAL" clId="{8FF7F34A-7772-44C1-B9E8-2F91FC339C58}" dt="2025-02-12T17:55:03.587" v="4086" actId="47"/>
        <pc:sldMkLst>
          <pc:docMk/>
          <pc:sldMk cId="689921734" sldId="2647"/>
        </pc:sldMkLst>
      </pc:sldChg>
      <pc:sldChg chg="del">
        <pc:chgData name="paul meaney" userId="8f3b41ac-413d-46e0-bc97-8181c95bcdc2" providerId="ADAL" clId="{8FF7F34A-7772-44C1-B9E8-2F91FC339C58}" dt="2025-02-12T17:55:04.658" v="4104" actId="47"/>
        <pc:sldMkLst>
          <pc:docMk/>
          <pc:sldMk cId="2936302994" sldId="2648"/>
        </pc:sldMkLst>
      </pc:sldChg>
      <pc:sldChg chg="del">
        <pc:chgData name="paul meaney" userId="8f3b41ac-413d-46e0-bc97-8181c95bcdc2" providerId="ADAL" clId="{8FF7F34A-7772-44C1-B9E8-2F91FC339C58}" dt="2025-02-12T17:55:04.970" v="4113" actId="47"/>
        <pc:sldMkLst>
          <pc:docMk/>
          <pc:sldMk cId="4185243743" sldId="2649"/>
        </pc:sldMkLst>
      </pc:sldChg>
      <pc:sldChg chg="del">
        <pc:chgData name="paul meaney" userId="8f3b41ac-413d-46e0-bc97-8181c95bcdc2" providerId="ADAL" clId="{8FF7F34A-7772-44C1-B9E8-2F91FC339C58}" dt="2025-02-12T17:55:05.276" v="4122" actId="47"/>
        <pc:sldMkLst>
          <pc:docMk/>
          <pc:sldMk cId="3518990008" sldId="2650"/>
        </pc:sldMkLst>
      </pc:sldChg>
      <pc:sldChg chg="del">
        <pc:chgData name="paul meaney" userId="8f3b41ac-413d-46e0-bc97-8181c95bcdc2" providerId="ADAL" clId="{8FF7F34A-7772-44C1-B9E8-2F91FC339C58}" dt="2025-02-12T17:55:05.803" v="4138" actId="47"/>
        <pc:sldMkLst>
          <pc:docMk/>
          <pc:sldMk cId="1003527767" sldId="2651"/>
        </pc:sldMkLst>
      </pc:sldChg>
      <pc:sldChg chg="del">
        <pc:chgData name="paul meaney" userId="8f3b41ac-413d-46e0-bc97-8181c95bcdc2" providerId="ADAL" clId="{8FF7F34A-7772-44C1-B9E8-2F91FC339C58}" dt="2025-02-12T17:54:51.755" v="4074" actId="47"/>
        <pc:sldMkLst>
          <pc:docMk/>
          <pc:sldMk cId="2963664048" sldId="2652"/>
        </pc:sldMkLst>
      </pc:sldChg>
      <pc:sldChg chg="del">
        <pc:chgData name="paul meaney" userId="8f3b41ac-413d-46e0-bc97-8181c95bcdc2" providerId="ADAL" clId="{8FF7F34A-7772-44C1-B9E8-2F91FC339C58}" dt="2025-02-12T17:55:05.084" v="4117" actId="47"/>
        <pc:sldMkLst>
          <pc:docMk/>
          <pc:sldMk cId="3202992336" sldId="2653"/>
        </pc:sldMkLst>
      </pc:sldChg>
      <pc:sldChg chg="del">
        <pc:chgData name="paul meaney" userId="8f3b41ac-413d-46e0-bc97-8181c95bcdc2" providerId="ADAL" clId="{8FF7F34A-7772-44C1-B9E8-2F91FC339C58}" dt="2025-02-12T17:55:04.626" v="4103" actId="47"/>
        <pc:sldMkLst>
          <pc:docMk/>
          <pc:sldMk cId="3643416202" sldId="2654"/>
        </pc:sldMkLst>
      </pc:sldChg>
      <pc:sldChg chg="del">
        <pc:chgData name="paul meaney" userId="8f3b41ac-413d-46e0-bc97-8181c95bcdc2" providerId="ADAL" clId="{8FF7F34A-7772-44C1-B9E8-2F91FC339C58}" dt="2025-02-12T17:55:06.551" v="4161" actId="47"/>
        <pc:sldMkLst>
          <pc:docMk/>
          <pc:sldMk cId="2626085960" sldId="2655"/>
        </pc:sldMkLst>
      </pc:sldChg>
      <pc:sldChg chg="del">
        <pc:chgData name="paul meaney" userId="8f3b41ac-413d-46e0-bc97-8181c95bcdc2" providerId="ADAL" clId="{8FF7F34A-7772-44C1-B9E8-2F91FC339C58}" dt="2025-02-12T17:54:56.335" v="4079" actId="47"/>
        <pc:sldMkLst>
          <pc:docMk/>
          <pc:sldMk cId="1603148244" sldId="2686"/>
        </pc:sldMkLst>
      </pc:sldChg>
      <pc:sldChg chg="del">
        <pc:chgData name="paul meaney" userId="8f3b41ac-413d-46e0-bc97-8181c95bcdc2" providerId="ADAL" clId="{8FF7F34A-7772-44C1-B9E8-2F91FC339C58}" dt="2025-02-12T17:54:58.079" v="4081" actId="47"/>
        <pc:sldMkLst>
          <pc:docMk/>
          <pc:sldMk cId="3721244663" sldId="2691"/>
        </pc:sldMkLst>
      </pc:sldChg>
      <pc:sldChg chg="del">
        <pc:chgData name="paul meaney" userId="8f3b41ac-413d-46e0-bc97-8181c95bcdc2" providerId="ADAL" clId="{8FF7F34A-7772-44C1-B9E8-2F91FC339C58}" dt="2025-02-12T17:55:00.382" v="4082" actId="47"/>
        <pc:sldMkLst>
          <pc:docMk/>
          <pc:sldMk cId="1566184052" sldId="2692"/>
        </pc:sldMkLst>
      </pc:sldChg>
      <pc:sldChg chg="del">
        <pc:chgData name="paul meaney" userId="8f3b41ac-413d-46e0-bc97-8181c95bcdc2" providerId="ADAL" clId="{8FF7F34A-7772-44C1-B9E8-2F91FC339C58}" dt="2025-02-12T17:55:02.156" v="4083" actId="47"/>
        <pc:sldMkLst>
          <pc:docMk/>
          <pc:sldMk cId="2713027587" sldId="2693"/>
        </pc:sldMkLst>
      </pc:sldChg>
      <pc:sldChg chg="del">
        <pc:chgData name="paul meaney" userId="8f3b41ac-413d-46e0-bc97-8181c95bcdc2" providerId="ADAL" clId="{8FF7F34A-7772-44C1-B9E8-2F91FC339C58}" dt="2025-02-12T17:55:02.432" v="4084" actId="47"/>
        <pc:sldMkLst>
          <pc:docMk/>
          <pc:sldMk cId="702669640" sldId="2699"/>
        </pc:sldMkLst>
      </pc:sldChg>
      <pc:sldChg chg="del">
        <pc:chgData name="paul meaney" userId="8f3b41ac-413d-46e0-bc97-8181c95bcdc2" providerId="ADAL" clId="{8FF7F34A-7772-44C1-B9E8-2F91FC339C58}" dt="2025-02-12T17:55:02.811" v="4085" actId="47"/>
        <pc:sldMkLst>
          <pc:docMk/>
          <pc:sldMk cId="3104756903" sldId="2724"/>
        </pc:sldMkLst>
      </pc:sldChg>
      <pc:sldChg chg="del">
        <pc:chgData name="paul meaney" userId="8f3b41ac-413d-46e0-bc97-8181c95bcdc2" providerId="ADAL" clId="{8FF7F34A-7772-44C1-B9E8-2F91FC339C58}" dt="2025-02-12T17:54:56.785" v="4080" actId="47"/>
        <pc:sldMkLst>
          <pc:docMk/>
          <pc:sldMk cId="300062859" sldId="2726"/>
        </pc:sldMkLst>
      </pc:sldChg>
      <pc:sldChg chg="del">
        <pc:chgData name="paul meaney" userId="8f3b41ac-413d-46e0-bc97-8181c95bcdc2" providerId="ADAL" clId="{8FF7F34A-7772-44C1-B9E8-2F91FC339C58}" dt="2025-02-12T17:55:04.805" v="4109" actId="47"/>
        <pc:sldMkLst>
          <pc:docMk/>
          <pc:sldMk cId="3344544952" sldId="2727"/>
        </pc:sldMkLst>
      </pc:sldChg>
      <pc:sldChg chg="del">
        <pc:chgData name="paul meaney" userId="8f3b41ac-413d-46e0-bc97-8181c95bcdc2" providerId="ADAL" clId="{8FF7F34A-7772-44C1-B9E8-2F91FC339C58}" dt="2025-02-12T17:55:04.879" v="4111" actId="47"/>
        <pc:sldMkLst>
          <pc:docMk/>
          <pc:sldMk cId="2917518709" sldId="2728"/>
        </pc:sldMkLst>
      </pc:sldChg>
      <pc:sldChg chg="del">
        <pc:chgData name="paul meaney" userId="8f3b41ac-413d-46e0-bc97-8181c95bcdc2" providerId="ADAL" clId="{8FF7F34A-7772-44C1-B9E8-2F91FC339C58}" dt="2025-02-12T17:55:04.747" v="4107" actId="47"/>
        <pc:sldMkLst>
          <pc:docMk/>
          <pc:sldMk cId="439320069" sldId="2729"/>
        </pc:sldMkLst>
      </pc:sldChg>
      <pc:sldChg chg="del">
        <pc:chgData name="paul meaney" userId="8f3b41ac-413d-46e0-bc97-8181c95bcdc2" providerId="ADAL" clId="{8FF7F34A-7772-44C1-B9E8-2F91FC339C58}" dt="2025-02-12T17:55:04.778" v="4108" actId="47"/>
        <pc:sldMkLst>
          <pc:docMk/>
          <pc:sldMk cId="3409667855" sldId="2730"/>
        </pc:sldMkLst>
      </pc:sldChg>
      <pc:sldChg chg="del">
        <pc:chgData name="paul meaney" userId="8f3b41ac-413d-46e0-bc97-8181c95bcdc2" providerId="ADAL" clId="{8FF7F34A-7772-44C1-B9E8-2F91FC339C58}" dt="2025-02-12T17:55:04.718" v="4106" actId="47"/>
        <pc:sldMkLst>
          <pc:docMk/>
          <pc:sldMk cId="2430694606" sldId="2731"/>
        </pc:sldMkLst>
      </pc:sldChg>
      <pc:sldChg chg="del">
        <pc:chgData name="paul meaney" userId="8f3b41ac-413d-46e0-bc97-8181c95bcdc2" providerId="ADAL" clId="{8FF7F34A-7772-44C1-B9E8-2F91FC339C58}" dt="2025-02-12T17:55:04.692" v="4105" actId="47"/>
        <pc:sldMkLst>
          <pc:docMk/>
          <pc:sldMk cId="3178098685" sldId="2732"/>
        </pc:sldMkLst>
      </pc:sldChg>
      <pc:sldChg chg="del">
        <pc:chgData name="paul meaney" userId="8f3b41ac-413d-46e0-bc97-8181c95bcdc2" providerId="ADAL" clId="{8FF7F34A-7772-44C1-B9E8-2F91FC339C58}" dt="2025-02-12T17:55:04.999" v="4114" actId="47"/>
        <pc:sldMkLst>
          <pc:docMk/>
          <pc:sldMk cId="945860156" sldId="2733"/>
        </pc:sldMkLst>
      </pc:sldChg>
      <pc:sldChg chg="del">
        <pc:chgData name="paul meaney" userId="8f3b41ac-413d-46e0-bc97-8181c95bcdc2" providerId="ADAL" clId="{8FF7F34A-7772-44C1-B9E8-2F91FC339C58}" dt="2025-02-12T17:55:04.919" v="4112" actId="47"/>
        <pc:sldMkLst>
          <pc:docMk/>
          <pc:sldMk cId="2626180873" sldId="2734"/>
        </pc:sldMkLst>
      </pc:sldChg>
      <pc:sldChg chg="del">
        <pc:chgData name="paul meaney" userId="8f3b41ac-413d-46e0-bc97-8181c95bcdc2" providerId="ADAL" clId="{8FF7F34A-7772-44C1-B9E8-2F91FC339C58}" dt="2025-02-12T17:55:05.029" v="4115" actId="47"/>
        <pc:sldMkLst>
          <pc:docMk/>
          <pc:sldMk cId="3715993997" sldId="2737"/>
        </pc:sldMkLst>
      </pc:sldChg>
      <pc:sldChg chg="del">
        <pc:chgData name="paul meaney" userId="8f3b41ac-413d-46e0-bc97-8181c95bcdc2" providerId="ADAL" clId="{8FF7F34A-7772-44C1-B9E8-2F91FC339C58}" dt="2025-02-12T17:55:05.056" v="4116" actId="47"/>
        <pc:sldMkLst>
          <pc:docMk/>
          <pc:sldMk cId="707838247" sldId="2738"/>
        </pc:sldMkLst>
      </pc:sldChg>
      <pc:sldChg chg="del">
        <pc:chgData name="paul meaney" userId="8f3b41ac-413d-46e0-bc97-8181c95bcdc2" providerId="ADAL" clId="{8FF7F34A-7772-44C1-B9E8-2F91FC339C58}" dt="2025-02-12T17:55:05.109" v="4118" actId="47"/>
        <pc:sldMkLst>
          <pc:docMk/>
          <pc:sldMk cId="1744960853" sldId="2739"/>
        </pc:sldMkLst>
      </pc:sldChg>
      <pc:sldChg chg="del">
        <pc:chgData name="paul meaney" userId="8f3b41ac-413d-46e0-bc97-8181c95bcdc2" providerId="ADAL" clId="{8FF7F34A-7772-44C1-B9E8-2F91FC339C58}" dt="2025-02-12T17:55:06.521" v="4160" actId="47"/>
        <pc:sldMkLst>
          <pc:docMk/>
          <pc:sldMk cId="2433245200" sldId="2740"/>
        </pc:sldMkLst>
      </pc:sldChg>
      <pc:sldChg chg="add del">
        <pc:chgData name="paul meaney" userId="8f3b41ac-413d-46e0-bc97-8181c95bcdc2" providerId="ADAL" clId="{8FF7F34A-7772-44C1-B9E8-2F91FC339C58}" dt="2025-02-12T17:55:14.628" v="4179" actId="47"/>
        <pc:sldMkLst>
          <pc:docMk/>
          <pc:sldMk cId="698157820" sldId="2741"/>
        </pc:sldMkLst>
      </pc:sldChg>
      <pc:sldChg chg="del">
        <pc:chgData name="paul meaney" userId="8f3b41ac-413d-46e0-bc97-8181c95bcdc2" providerId="ADAL" clId="{8FF7F34A-7772-44C1-B9E8-2F91FC339C58}" dt="2025-02-12T17:55:05.344" v="4124" actId="47"/>
        <pc:sldMkLst>
          <pc:docMk/>
          <pc:sldMk cId="3757897688" sldId="2742"/>
        </pc:sldMkLst>
      </pc:sldChg>
      <pc:sldChg chg="del">
        <pc:chgData name="paul meaney" userId="8f3b41ac-413d-46e0-bc97-8181c95bcdc2" providerId="ADAL" clId="{8FF7F34A-7772-44C1-B9E8-2F91FC339C58}" dt="2025-02-12T17:55:05.204" v="4121" actId="47"/>
        <pc:sldMkLst>
          <pc:docMk/>
          <pc:sldMk cId="3573974041" sldId="2743"/>
        </pc:sldMkLst>
      </pc:sldChg>
      <pc:sldChg chg="del">
        <pc:chgData name="paul meaney" userId="8f3b41ac-413d-46e0-bc97-8181c95bcdc2" providerId="ADAL" clId="{8FF7F34A-7772-44C1-B9E8-2F91FC339C58}" dt="2025-02-12T17:55:05.175" v="4120" actId="47"/>
        <pc:sldMkLst>
          <pc:docMk/>
          <pc:sldMk cId="842690487" sldId="2744"/>
        </pc:sldMkLst>
      </pc:sldChg>
      <pc:sldChg chg="del">
        <pc:chgData name="paul meaney" userId="8f3b41ac-413d-46e0-bc97-8181c95bcdc2" providerId="ADAL" clId="{8FF7F34A-7772-44C1-B9E8-2F91FC339C58}" dt="2025-02-12T17:55:05.316" v="4123" actId="47"/>
        <pc:sldMkLst>
          <pc:docMk/>
          <pc:sldMk cId="2780164885" sldId="2746"/>
        </pc:sldMkLst>
      </pc:sldChg>
      <pc:sldChg chg="del">
        <pc:chgData name="paul meaney" userId="8f3b41ac-413d-46e0-bc97-8181c95bcdc2" providerId="ADAL" clId="{8FF7F34A-7772-44C1-B9E8-2F91FC339C58}" dt="2025-02-12T17:55:05.426" v="4127" actId="47"/>
        <pc:sldMkLst>
          <pc:docMk/>
          <pc:sldMk cId="2031488393" sldId="2747"/>
        </pc:sldMkLst>
      </pc:sldChg>
      <pc:sldChg chg="del">
        <pc:chgData name="paul meaney" userId="8f3b41ac-413d-46e0-bc97-8181c95bcdc2" providerId="ADAL" clId="{8FF7F34A-7772-44C1-B9E8-2F91FC339C58}" dt="2025-02-12T17:55:05.733" v="4135" actId="47"/>
        <pc:sldMkLst>
          <pc:docMk/>
          <pc:sldMk cId="221816741" sldId="2748"/>
        </pc:sldMkLst>
      </pc:sldChg>
      <pc:sldChg chg="del">
        <pc:chgData name="paul meaney" userId="8f3b41ac-413d-46e0-bc97-8181c95bcdc2" providerId="ADAL" clId="{8FF7F34A-7772-44C1-B9E8-2F91FC339C58}" dt="2025-02-12T17:55:05.757" v="4136" actId="47"/>
        <pc:sldMkLst>
          <pc:docMk/>
          <pc:sldMk cId="227194062" sldId="2749"/>
        </pc:sldMkLst>
      </pc:sldChg>
      <pc:sldChg chg="del">
        <pc:chgData name="paul meaney" userId="8f3b41ac-413d-46e0-bc97-8181c95bcdc2" providerId="ADAL" clId="{8FF7F34A-7772-44C1-B9E8-2F91FC339C58}" dt="2025-02-12T17:55:05.901" v="4141" actId="47"/>
        <pc:sldMkLst>
          <pc:docMk/>
          <pc:sldMk cId="3263437599" sldId="2750"/>
        </pc:sldMkLst>
      </pc:sldChg>
      <pc:sldChg chg="del">
        <pc:chgData name="paul meaney" userId="8f3b41ac-413d-46e0-bc97-8181c95bcdc2" providerId="ADAL" clId="{8FF7F34A-7772-44C1-B9E8-2F91FC339C58}" dt="2025-02-12T17:55:06.335" v="4154" actId="47"/>
        <pc:sldMkLst>
          <pc:docMk/>
          <pc:sldMk cId="55830409" sldId="2751"/>
        </pc:sldMkLst>
      </pc:sldChg>
      <pc:sldChg chg="del">
        <pc:chgData name="paul meaney" userId="8f3b41ac-413d-46e0-bc97-8181c95bcdc2" providerId="ADAL" clId="{8FF7F34A-7772-44C1-B9E8-2F91FC339C58}" dt="2025-02-12T17:55:06.436" v="4157" actId="47"/>
        <pc:sldMkLst>
          <pc:docMk/>
          <pc:sldMk cId="3861508704" sldId="2752"/>
        </pc:sldMkLst>
      </pc:sldChg>
      <pc:sldChg chg="del">
        <pc:chgData name="paul meaney" userId="8f3b41ac-413d-46e0-bc97-8181c95bcdc2" providerId="ADAL" clId="{8FF7F34A-7772-44C1-B9E8-2F91FC339C58}" dt="2025-02-12T17:55:06.462" v="4158" actId="47"/>
        <pc:sldMkLst>
          <pc:docMk/>
          <pc:sldMk cId="2913795643" sldId="2753"/>
        </pc:sldMkLst>
      </pc:sldChg>
      <pc:sldChg chg="del">
        <pc:chgData name="paul meaney" userId="8f3b41ac-413d-46e0-bc97-8181c95bcdc2" providerId="ADAL" clId="{8FF7F34A-7772-44C1-B9E8-2F91FC339C58}" dt="2025-02-12T17:55:06.498" v="4159" actId="47"/>
        <pc:sldMkLst>
          <pc:docMk/>
          <pc:sldMk cId="2280255033" sldId="2754"/>
        </pc:sldMkLst>
      </pc:sldChg>
      <pc:sldChg chg="del">
        <pc:chgData name="paul meaney" userId="8f3b41ac-413d-46e0-bc97-8181c95bcdc2" providerId="ADAL" clId="{8FF7F34A-7772-44C1-B9E8-2F91FC339C58}" dt="2025-02-12T17:55:07.769" v="4162" actId="47"/>
        <pc:sldMkLst>
          <pc:docMk/>
          <pc:sldMk cId="3492730087" sldId="2756"/>
        </pc:sldMkLst>
      </pc:sldChg>
      <pc:sldChg chg="del">
        <pc:chgData name="paul meaney" userId="8f3b41ac-413d-46e0-bc97-8181c95bcdc2" providerId="ADAL" clId="{8FF7F34A-7772-44C1-B9E8-2F91FC339C58}" dt="2025-02-12T17:55:07.979" v="4163" actId="47"/>
        <pc:sldMkLst>
          <pc:docMk/>
          <pc:sldMk cId="2272541134" sldId="2757"/>
        </pc:sldMkLst>
      </pc:sldChg>
      <pc:sldChg chg="del">
        <pc:chgData name="paul meaney" userId="8f3b41ac-413d-46e0-bc97-8181c95bcdc2" providerId="ADAL" clId="{8FF7F34A-7772-44C1-B9E8-2F91FC339C58}" dt="2025-02-12T17:55:08.141" v="4164" actId="47"/>
        <pc:sldMkLst>
          <pc:docMk/>
          <pc:sldMk cId="813501905" sldId="2758"/>
        </pc:sldMkLst>
      </pc:sldChg>
      <pc:sldChg chg="del">
        <pc:chgData name="paul meaney" userId="8f3b41ac-413d-46e0-bc97-8181c95bcdc2" providerId="ADAL" clId="{8FF7F34A-7772-44C1-B9E8-2F91FC339C58}" dt="2025-02-12T17:55:08.331" v="4165" actId="47"/>
        <pc:sldMkLst>
          <pc:docMk/>
          <pc:sldMk cId="15988088" sldId="2759"/>
        </pc:sldMkLst>
      </pc:sldChg>
      <pc:sldChg chg="del">
        <pc:chgData name="paul meaney" userId="8f3b41ac-413d-46e0-bc97-8181c95bcdc2" providerId="ADAL" clId="{8FF7F34A-7772-44C1-B9E8-2F91FC339C58}" dt="2025-02-12T17:55:08.492" v="4166" actId="47"/>
        <pc:sldMkLst>
          <pc:docMk/>
          <pc:sldMk cId="4224850040" sldId="2760"/>
        </pc:sldMkLst>
      </pc:sldChg>
      <pc:sldChg chg="del">
        <pc:chgData name="paul meaney" userId="8f3b41ac-413d-46e0-bc97-8181c95bcdc2" providerId="ADAL" clId="{8FF7F34A-7772-44C1-B9E8-2F91FC339C58}" dt="2025-02-12T17:55:08.684" v="4167" actId="47"/>
        <pc:sldMkLst>
          <pc:docMk/>
          <pc:sldMk cId="4198320213" sldId="2761"/>
        </pc:sldMkLst>
      </pc:sldChg>
      <pc:sldChg chg="del">
        <pc:chgData name="paul meaney" userId="8f3b41ac-413d-46e0-bc97-8181c95bcdc2" providerId="ADAL" clId="{8FF7F34A-7772-44C1-B9E8-2F91FC339C58}" dt="2025-02-12T17:55:09.054" v="4169" actId="47"/>
        <pc:sldMkLst>
          <pc:docMk/>
          <pc:sldMk cId="4019987095" sldId="2763"/>
        </pc:sldMkLst>
      </pc:sldChg>
      <pc:sldChg chg="del">
        <pc:chgData name="paul meaney" userId="8f3b41ac-413d-46e0-bc97-8181c95bcdc2" providerId="ADAL" clId="{8FF7F34A-7772-44C1-B9E8-2F91FC339C58}" dt="2025-02-12T17:55:08.854" v="4168" actId="47"/>
        <pc:sldMkLst>
          <pc:docMk/>
          <pc:sldMk cId="2933589954" sldId="2764"/>
        </pc:sldMkLst>
      </pc:sldChg>
      <pc:sldChg chg="del">
        <pc:chgData name="paul meaney" userId="8f3b41ac-413d-46e0-bc97-8181c95bcdc2" providerId="ADAL" clId="{8FF7F34A-7772-44C1-B9E8-2F91FC339C58}" dt="2025-02-12T17:55:10.296" v="4171" actId="47"/>
        <pc:sldMkLst>
          <pc:docMk/>
          <pc:sldMk cId="3414623989" sldId="2765"/>
        </pc:sldMkLst>
      </pc:sldChg>
      <pc:sldChg chg="del">
        <pc:chgData name="paul meaney" userId="8f3b41ac-413d-46e0-bc97-8181c95bcdc2" providerId="ADAL" clId="{8FF7F34A-7772-44C1-B9E8-2F91FC339C58}" dt="2025-02-12T17:55:06.110" v="4147" actId="47"/>
        <pc:sldMkLst>
          <pc:docMk/>
          <pc:sldMk cId="2892972429" sldId="2767"/>
        </pc:sldMkLst>
      </pc:sldChg>
      <pc:sldChg chg="del">
        <pc:chgData name="paul meaney" userId="8f3b41ac-413d-46e0-bc97-8181c95bcdc2" providerId="ADAL" clId="{8FF7F34A-7772-44C1-B9E8-2F91FC339C58}" dt="2025-02-12T17:55:09.925" v="4170" actId="47"/>
        <pc:sldMkLst>
          <pc:docMk/>
          <pc:sldMk cId="4183779183" sldId="2768"/>
        </pc:sldMkLst>
      </pc:sldChg>
      <pc:sldChg chg="del">
        <pc:chgData name="paul meaney" userId="8f3b41ac-413d-46e0-bc97-8181c95bcdc2" providerId="ADAL" clId="{8FF7F34A-7772-44C1-B9E8-2F91FC339C58}" dt="2025-02-12T17:55:05.976" v="4143" actId="47"/>
        <pc:sldMkLst>
          <pc:docMk/>
          <pc:sldMk cId="3648324494" sldId="2769"/>
        </pc:sldMkLst>
      </pc:sldChg>
      <pc:sldChg chg="del">
        <pc:chgData name="paul meaney" userId="8f3b41ac-413d-46e0-bc97-8181c95bcdc2" providerId="ADAL" clId="{8FF7F34A-7772-44C1-B9E8-2F91FC339C58}" dt="2025-02-12T17:55:06.049" v="4145" actId="47"/>
        <pc:sldMkLst>
          <pc:docMk/>
          <pc:sldMk cId="210536247" sldId="2770"/>
        </pc:sldMkLst>
      </pc:sldChg>
      <pc:sldChg chg="del">
        <pc:chgData name="paul meaney" userId="8f3b41ac-413d-46e0-bc97-8181c95bcdc2" providerId="ADAL" clId="{8FF7F34A-7772-44C1-B9E8-2F91FC339C58}" dt="2025-02-12T17:55:05.864" v="4140" actId="47"/>
        <pc:sldMkLst>
          <pc:docMk/>
          <pc:sldMk cId="736021339" sldId="2771"/>
        </pc:sldMkLst>
      </pc:sldChg>
      <pc:sldChg chg="del">
        <pc:chgData name="paul meaney" userId="8f3b41ac-413d-46e0-bc97-8181c95bcdc2" providerId="ADAL" clId="{8FF7F34A-7772-44C1-B9E8-2F91FC339C58}" dt="2025-02-12T17:55:06.136" v="4148" actId="47"/>
        <pc:sldMkLst>
          <pc:docMk/>
          <pc:sldMk cId="2141557623" sldId="2772"/>
        </pc:sldMkLst>
      </pc:sldChg>
      <pc:sldChg chg="del">
        <pc:chgData name="paul meaney" userId="8f3b41ac-413d-46e0-bc97-8181c95bcdc2" providerId="ADAL" clId="{8FF7F34A-7772-44C1-B9E8-2F91FC339C58}" dt="2025-02-12T17:55:05.928" v="4142" actId="47"/>
        <pc:sldMkLst>
          <pc:docMk/>
          <pc:sldMk cId="2894074044" sldId="2773"/>
        </pc:sldMkLst>
      </pc:sldChg>
      <pc:sldChg chg="del">
        <pc:chgData name="paul meaney" userId="8f3b41ac-413d-46e0-bc97-8181c95bcdc2" providerId="ADAL" clId="{8FF7F34A-7772-44C1-B9E8-2F91FC339C58}" dt="2025-02-12T17:55:06.081" v="4146" actId="47"/>
        <pc:sldMkLst>
          <pc:docMk/>
          <pc:sldMk cId="3066690957" sldId="2774"/>
        </pc:sldMkLst>
      </pc:sldChg>
      <pc:sldChg chg="del">
        <pc:chgData name="paul meaney" userId="8f3b41ac-413d-46e0-bc97-8181c95bcdc2" providerId="ADAL" clId="{8FF7F34A-7772-44C1-B9E8-2F91FC339C58}" dt="2025-02-12T11:45:23.589" v="853" actId="47"/>
        <pc:sldMkLst>
          <pc:docMk/>
          <pc:sldMk cId="3034868619" sldId="2775"/>
        </pc:sldMkLst>
      </pc:sldChg>
      <pc:sldChg chg="del">
        <pc:chgData name="paul meaney" userId="8f3b41ac-413d-46e0-bc97-8181c95bcdc2" providerId="ADAL" clId="{8FF7F34A-7772-44C1-B9E8-2F91FC339C58}" dt="2025-02-12T17:55:06.004" v="4144" actId="47"/>
        <pc:sldMkLst>
          <pc:docMk/>
          <pc:sldMk cId="1224409761" sldId="2777"/>
        </pc:sldMkLst>
      </pc:sldChg>
      <pc:sldChg chg="del">
        <pc:chgData name="paul meaney" userId="8f3b41ac-413d-46e0-bc97-8181c95bcdc2" providerId="ADAL" clId="{8FF7F34A-7772-44C1-B9E8-2F91FC339C58}" dt="2025-02-12T17:55:04.848" v="4110" actId="47"/>
        <pc:sldMkLst>
          <pc:docMk/>
          <pc:sldMk cId="3874314218" sldId="2778"/>
        </pc:sldMkLst>
      </pc:sldChg>
      <pc:sldChg chg="modSp">
        <pc:chgData name="paul meaney" userId="8f3b41ac-413d-46e0-bc97-8181c95bcdc2" providerId="ADAL" clId="{8FF7F34A-7772-44C1-B9E8-2F91FC339C58}" dt="2025-02-12T11:33:04.468" v="239" actId="20577"/>
        <pc:sldMkLst>
          <pc:docMk/>
          <pc:sldMk cId="363249733" sldId="2779"/>
        </pc:sldMkLst>
      </pc:sldChg>
      <pc:sldChg chg="del">
        <pc:chgData name="paul meaney" userId="8f3b41ac-413d-46e0-bc97-8181c95bcdc2" providerId="ADAL" clId="{8FF7F34A-7772-44C1-B9E8-2F91FC339C58}" dt="2025-02-12T17:55:10.507" v="4172" actId="47"/>
        <pc:sldMkLst>
          <pc:docMk/>
          <pc:sldMk cId="2995112137" sldId="2780"/>
        </pc:sldMkLst>
      </pc:sldChg>
      <pc:sldChg chg="del">
        <pc:chgData name="paul meaney" userId="8f3b41ac-413d-46e0-bc97-8181c95bcdc2" providerId="ADAL" clId="{8FF7F34A-7772-44C1-B9E8-2F91FC339C58}" dt="2025-02-12T17:55:10.718" v="4173" actId="47"/>
        <pc:sldMkLst>
          <pc:docMk/>
          <pc:sldMk cId="1969032313" sldId="2782"/>
        </pc:sldMkLst>
      </pc:sldChg>
      <pc:sldChg chg="del">
        <pc:chgData name="paul meaney" userId="8f3b41ac-413d-46e0-bc97-8181c95bcdc2" providerId="ADAL" clId="{8FF7F34A-7772-44C1-B9E8-2F91FC339C58}" dt="2025-02-12T17:55:11.595" v="4174" actId="47"/>
        <pc:sldMkLst>
          <pc:docMk/>
          <pc:sldMk cId="2258110820" sldId="2783"/>
        </pc:sldMkLst>
      </pc:sldChg>
      <pc:sldChg chg="del">
        <pc:chgData name="paul meaney" userId="8f3b41ac-413d-46e0-bc97-8181c95bcdc2" providerId="ADAL" clId="{8FF7F34A-7772-44C1-B9E8-2F91FC339C58}" dt="2025-02-12T17:55:12.390" v="4177" actId="47"/>
        <pc:sldMkLst>
          <pc:docMk/>
          <pc:sldMk cId="3339374927" sldId="2784"/>
        </pc:sldMkLst>
      </pc:sldChg>
      <pc:sldChg chg="del">
        <pc:chgData name="paul meaney" userId="8f3b41ac-413d-46e0-bc97-8181c95bcdc2" providerId="ADAL" clId="{8FF7F34A-7772-44C1-B9E8-2F91FC339C58}" dt="2025-02-12T17:55:11.828" v="4175" actId="47"/>
        <pc:sldMkLst>
          <pc:docMk/>
          <pc:sldMk cId="746219198" sldId="2785"/>
        </pc:sldMkLst>
      </pc:sldChg>
      <pc:sldChg chg="del">
        <pc:chgData name="paul meaney" userId="8f3b41ac-413d-46e0-bc97-8181c95bcdc2" providerId="ADAL" clId="{8FF7F34A-7772-44C1-B9E8-2F91FC339C58}" dt="2025-02-12T17:55:12.065" v="4176" actId="47"/>
        <pc:sldMkLst>
          <pc:docMk/>
          <pc:sldMk cId="2426971986" sldId="2786"/>
        </pc:sldMkLst>
      </pc:sldChg>
      <pc:sldChg chg="modSp add mod">
        <pc:chgData name="paul meaney" userId="8f3b41ac-413d-46e0-bc97-8181c95bcdc2" providerId="ADAL" clId="{8FF7F34A-7772-44C1-B9E8-2F91FC339C58}" dt="2025-02-12T16:29:12.613" v="3892" actId="6549"/>
        <pc:sldMkLst>
          <pc:docMk/>
          <pc:sldMk cId="1952372491" sldId="2807"/>
        </pc:sldMkLst>
      </pc:sldChg>
      <pc:sldChg chg="modSp add mod">
        <pc:chgData name="paul meaney" userId="8f3b41ac-413d-46e0-bc97-8181c95bcdc2" providerId="ADAL" clId="{8FF7F34A-7772-44C1-B9E8-2F91FC339C58}" dt="2025-02-12T16:32:08.240" v="3895" actId="6549"/>
        <pc:sldMkLst>
          <pc:docMk/>
          <pc:sldMk cId="3273146632" sldId="2808"/>
        </pc:sldMkLst>
      </pc:sldChg>
      <pc:sldChg chg="modSp add mod">
        <pc:chgData name="paul meaney" userId="8f3b41ac-413d-46e0-bc97-8181c95bcdc2" providerId="ADAL" clId="{8FF7F34A-7772-44C1-B9E8-2F91FC339C58}" dt="2025-02-12T11:42:18.876" v="689" actId="20577"/>
        <pc:sldMkLst>
          <pc:docMk/>
          <pc:sldMk cId="1290571495" sldId="2996"/>
        </pc:sldMkLst>
      </pc:sldChg>
      <pc:sldChg chg="modSp add mod">
        <pc:chgData name="paul meaney" userId="8f3b41ac-413d-46e0-bc97-8181c95bcdc2" providerId="ADAL" clId="{8FF7F34A-7772-44C1-B9E8-2F91FC339C58}" dt="2025-02-12T11:43:05.182" v="739" actId="313"/>
        <pc:sldMkLst>
          <pc:docMk/>
          <pc:sldMk cId="2348755634" sldId="2997"/>
        </pc:sldMkLst>
      </pc:sldChg>
      <pc:sldChg chg="new del">
        <pc:chgData name="paul meaney" userId="8f3b41ac-413d-46e0-bc97-8181c95bcdc2" providerId="ADAL" clId="{8FF7F34A-7772-44C1-B9E8-2F91FC339C58}" dt="2025-02-12T11:57:18.103" v="1379" actId="47"/>
        <pc:sldMkLst>
          <pc:docMk/>
          <pc:sldMk cId="893146034" sldId="2998"/>
        </pc:sldMkLst>
      </pc:sldChg>
      <pc:sldChg chg="addSp delSp modSp new mod setBg">
        <pc:chgData name="paul meaney" userId="8f3b41ac-413d-46e0-bc97-8181c95bcdc2" providerId="ADAL" clId="{8FF7F34A-7772-44C1-B9E8-2F91FC339C58}" dt="2025-02-12T12:29:17.093" v="3327" actId="26606"/>
        <pc:sldMkLst>
          <pc:docMk/>
          <pc:sldMk cId="2905496619" sldId="2998"/>
        </pc:sldMkLst>
      </pc:sldChg>
      <pc:sldChg chg="modSp add mod">
        <pc:chgData name="paul meaney" userId="8f3b41ac-413d-46e0-bc97-8181c95bcdc2" providerId="ADAL" clId="{8FF7F34A-7772-44C1-B9E8-2F91FC339C58}" dt="2025-02-12T12:06:16.434" v="2555" actId="20577"/>
        <pc:sldMkLst>
          <pc:docMk/>
          <pc:sldMk cId="2986980399" sldId="2999"/>
        </pc:sldMkLst>
      </pc:sldChg>
      <pc:sldChg chg="modSp add mod">
        <pc:chgData name="paul meaney" userId="8f3b41ac-413d-46e0-bc97-8181c95bcdc2" providerId="ADAL" clId="{8FF7F34A-7772-44C1-B9E8-2F91FC339C58}" dt="2025-02-12T12:30:20.752" v="3425" actId="20577"/>
        <pc:sldMkLst>
          <pc:docMk/>
          <pc:sldMk cId="2514406720" sldId="3000"/>
        </pc:sldMkLst>
      </pc:sldChg>
      <pc:sldChg chg="modSp new del mod">
        <pc:chgData name="paul meaney" userId="8f3b41ac-413d-46e0-bc97-8181c95bcdc2" providerId="ADAL" clId="{8FF7F34A-7772-44C1-B9E8-2F91FC339C58}" dt="2025-02-12T12:40:54.214" v="3578" actId="47"/>
        <pc:sldMkLst>
          <pc:docMk/>
          <pc:sldMk cId="2625779367" sldId="3001"/>
        </pc:sldMkLst>
      </pc:sldChg>
      <pc:sldChg chg="modSp add mod">
        <pc:chgData name="paul meaney" userId="8f3b41ac-413d-46e0-bc97-8181c95bcdc2" providerId="ADAL" clId="{8FF7F34A-7772-44C1-B9E8-2F91FC339C58}" dt="2025-02-12T12:47:47.189" v="3680" actId="2165"/>
        <pc:sldMkLst>
          <pc:docMk/>
          <pc:sldMk cId="1292936600" sldId="3002"/>
        </pc:sldMkLst>
      </pc:sldChg>
      <pc:sldChg chg="modSp add mod">
        <pc:chgData name="paul meaney" userId="8f3b41ac-413d-46e0-bc97-8181c95bcdc2" providerId="ADAL" clId="{8FF7F34A-7772-44C1-B9E8-2F91FC339C58}" dt="2025-02-12T12:47:37.672" v="3679"/>
        <pc:sldMkLst>
          <pc:docMk/>
          <pc:sldMk cId="893063012" sldId="3003"/>
        </pc:sldMkLst>
      </pc:sldChg>
      <pc:sldChg chg="modSp add mod">
        <pc:chgData name="paul meaney" userId="8f3b41ac-413d-46e0-bc97-8181c95bcdc2" providerId="ADAL" clId="{8FF7F34A-7772-44C1-B9E8-2F91FC339C58}" dt="2025-02-12T12:46:13.900" v="3665" actId="2165"/>
        <pc:sldMkLst>
          <pc:docMk/>
          <pc:sldMk cId="3893928072" sldId="3004"/>
        </pc:sldMkLst>
      </pc:sldChg>
      <pc:sldChg chg="modSp add mod">
        <pc:chgData name="paul meaney" userId="8f3b41ac-413d-46e0-bc97-8181c95bcdc2" providerId="ADAL" clId="{8FF7F34A-7772-44C1-B9E8-2F91FC339C58}" dt="2025-02-12T12:47:20.045" v="3676" actId="20577"/>
        <pc:sldMkLst>
          <pc:docMk/>
          <pc:sldMk cId="4010661618" sldId="3005"/>
        </pc:sldMkLst>
      </pc:sldChg>
      <pc:sldChg chg="addSp delSp add del setBg delDesignElem">
        <pc:chgData name="paul meaney" userId="8f3b41ac-413d-46e0-bc97-8181c95bcdc2" providerId="ADAL" clId="{8FF7F34A-7772-44C1-B9E8-2F91FC339C58}" dt="2025-02-12T13:50:11.391" v="3739"/>
        <pc:sldMkLst>
          <pc:docMk/>
          <pc:sldMk cId="2941257913" sldId="3006"/>
        </pc:sldMkLst>
      </pc:sldChg>
      <pc:sldChg chg="modSp add del mod ord">
        <pc:chgData name="paul meaney" userId="8f3b41ac-413d-46e0-bc97-8181c95bcdc2" providerId="ADAL" clId="{8FF7F34A-7772-44C1-B9E8-2F91FC339C58}" dt="2025-02-12T13:50:36.540" v="3746"/>
        <pc:sldMkLst>
          <pc:docMk/>
          <pc:sldMk cId="3024315452" sldId="3006"/>
        </pc:sldMkLst>
      </pc:sldChg>
      <pc:sldChg chg="modSp add del mod ord">
        <pc:chgData name="paul meaney" userId="8f3b41ac-413d-46e0-bc97-8181c95bcdc2" providerId="ADAL" clId="{8FF7F34A-7772-44C1-B9E8-2F91FC339C58}" dt="2025-02-12T13:50:38.352" v="3748"/>
        <pc:sldMkLst>
          <pc:docMk/>
          <pc:sldMk cId="7781706" sldId="3007"/>
        </pc:sldMkLst>
      </pc:sldChg>
      <pc:sldChg chg="addSp delSp add del setBg delDesignElem">
        <pc:chgData name="paul meaney" userId="8f3b41ac-413d-46e0-bc97-8181c95bcdc2" providerId="ADAL" clId="{8FF7F34A-7772-44C1-B9E8-2F91FC339C58}" dt="2025-02-12T13:50:11.391" v="3739"/>
        <pc:sldMkLst>
          <pc:docMk/>
          <pc:sldMk cId="2837843726" sldId="3007"/>
        </pc:sldMkLst>
      </pc:sldChg>
      <pc:sldChg chg="add">
        <pc:chgData name="paul meaney" userId="8f3b41ac-413d-46e0-bc97-8181c95bcdc2" providerId="ADAL" clId="{8FF7F34A-7772-44C1-B9E8-2F91FC339C58}" dt="2025-02-12T16:07:02.443" v="3759"/>
        <pc:sldMkLst>
          <pc:docMk/>
          <pc:sldMk cId="231642469" sldId="3008"/>
        </pc:sldMkLst>
      </pc:sldChg>
      <pc:sldChg chg="addSp delSp add del setBg delDesignElem">
        <pc:chgData name="paul meaney" userId="8f3b41ac-413d-46e0-bc97-8181c95bcdc2" providerId="ADAL" clId="{8FF7F34A-7772-44C1-B9E8-2F91FC339C58}" dt="2025-02-12T16:12:00.252" v="3782"/>
        <pc:sldMkLst>
          <pc:docMk/>
          <pc:sldMk cId="412237232" sldId="3009"/>
        </pc:sldMkLst>
      </pc:sldChg>
      <pc:sldChg chg="add">
        <pc:chgData name="paul meaney" userId="8f3b41ac-413d-46e0-bc97-8181c95bcdc2" providerId="ADAL" clId="{8FF7F34A-7772-44C1-B9E8-2F91FC339C58}" dt="2025-02-12T16:12:06.290" v="3783"/>
        <pc:sldMkLst>
          <pc:docMk/>
          <pc:sldMk cId="2810649956" sldId="3009"/>
        </pc:sldMkLst>
      </pc:sldChg>
      <pc:sldChg chg="add del setBg">
        <pc:chgData name="paul meaney" userId="8f3b41ac-413d-46e0-bc97-8181c95bcdc2" providerId="ADAL" clId="{8FF7F34A-7772-44C1-B9E8-2F91FC339C58}" dt="2025-02-12T16:12:00.252" v="3782"/>
        <pc:sldMkLst>
          <pc:docMk/>
          <pc:sldMk cId="1359145262" sldId="3010"/>
        </pc:sldMkLst>
      </pc:sldChg>
      <pc:sldChg chg="modSp add mod ord">
        <pc:chgData name="paul meaney" userId="8f3b41ac-413d-46e0-bc97-8181c95bcdc2" providerId="ADAL" clId="{8FF7F34A-7772-44C1-B9E8-2F91FC339C58}" dt="2025-02-12T16:12:56.455" v="3796" actId="20577"/>
        <pc:sldMkLst>
          <pc:docMk/>
          <pc:sldMk cId="3356419705" sldId="3010"/>
        </pc:sldMkLst>
      </pc:sldChg>
      <pc:sldChg chg="add del">
        <pc:chgData name="paul meaney" userId="8f3b41ac-413d-46e0-bc97-8181c95bcdc2" providerId="ADAL" clId="{8FF7F34A-7772-44C1-B9E8-2F91FC339C58}" dt="2025-02-12T16:12:00.252" v="3782"/>
        <pc:sldMkLst>
          <pc:docMk/>
          <pc:sldMk cId="314605016" sldId="3011"/>
        </pc:sldMkLst>
      </pc:sldChg>
      <pc:sldChg chg="add">
        <pc:chgData name="paul meaney" userId="8f3b41ac-413d-46e0-bc97-8181c95bcdc2" providerId="ADAL" clId="{8FF7F34A-7772-44C1-B9E8-2F91FC339C58}" dt="2025-02-12T16:21:45.133" v="3815"/>
        <pc:sldMkLst>
          <pc:docMk/>
          <pc:sldMk cId="1701980990" sldId="3011"/>
        </pc:sldMkLst>
      </pc:sldChg>
      <pc:sldChg chg="add del">
        <pc:chgData name="paul meaney" userId="8f3b41ac-413d-46e0-bc97-8181c95bcdc2" providerId="ADAL" clId="{8FF7F34A-7772-44C1-B9E8-2F91FC339C58}" dt="2025-02-12T16:12:00.252" v="3782"/>
        <pc:sldMkLst>
          <pc:docMk/>
          <pc:sldMk cId="73956092" sldId="3012"/>
        </pc:sldMkLst>
      </pc:sldChg>
      <pc:sldChg chg="add">
        <pc:chgData name="paul meaney" userId="8f3b41ac-413d-46e0-bc97-8181c95bcdc2" providerId="ADAL" clId="{8FF7F34A-7772-44C1-B9E8-2F91FC339C58}" dt="2025-02-12T16:21:45.133" v="3815"/>
        <pc:sldMkLst>
          <pc:docMk/>
          <pc:sldMk cId="240401813" sldId="3012"/>
        </pc:sldMkLst>
      </pc:sldChg>
      <pc:sldChg chg="add">
        <pc:chgData name="paul meaney" userId="8f3b41ac-413d-46e0-bc97-8181c95bcdc2" providerId="ADAL" clId="{8FF7F34A-7772-44C1-B9E8-2F91FC339C58}" dt="2025-02-12T16:21:45.133" v="3815"/>
        <pc:sldMkLst>
          <pc:docMk/>
          <pc:sldMk cId="946235798" sldId="3013"/>
        </pc:sldMkLst>
      </pc:sldChg>
      <pc:sldChg chg="add del">
        <pc:chgData name="paul meaney" userId="8f3b41ac-413d-46e0-bc97-8181c95bcdc2" providerId="ADAL" clId="{8FF7F34A-7772-44C1-B9E8-2F91FC339C58}" dt="2025-02-12T16:12:00.252" v="3782"/>
        <pc:sldMkLst>
          <pc:docMk/>
          <pc:sldMk cId="1565655372" sldId="3013"/>
        </pc:sldMkLst>
      </pc:sldChg>
      <pc:sldChg chg="add">
        <pc:chgData name="paul meaney" userId="8f3b41ac-413d-46e0-bc97-8181c95bcdc2" providerId="ADAL" clId="{8FF7F34A-7772-44C1-B9E8-2F91FC339C58}" dt="2025-02-12T16:21:45.133" v="3815"/>
        <pc:sldMkLst>
          <pc:docMk/>
          <pc:sldMk cId="201555561" sldId="3014"/>
        </pc:sldMkLst>
      </pc:sldChg>
      <pc:sldChg chg="add del">
        <pc:chgData name="paul meaney" userId="8f3b41ac-413d-46e0-bc97-8181c95bcdc2" providerId="ADAL" clId="{8FF7F34A-7772-44C1-B9E8-2F91FC339C58}" dt="2025-02-12T16:12:00.252" v="3782"/>
        <pc:sldMkLst>
          <pc:docMk/>
          <pc:sldMk cId="2854881789" sldId="3014"/>
        </pc:sldMkLst>
      </pc:sldChg>
      <pc:sldChg chg="add">
        <pc:chgData name="paul meaney" userId="8f3b41ac-413d-46e0-bc97-8181c95bcdc2" providerId="ADAL" clId="{8FF7F34A-7772-44C1-B9E8-2F91FC339C58}" dt="2025-02-12T16:21:56.219" v="3818"/>
        <pc:sldMkLst>
          <pc:docMk/>
          <pc:sldMk cId="68548008" sldId="3015"/>
        </pc:sldMkLst>
      </pc:sldChg>
      <pc:sldChg chg="add">
        <pc:chgData name="paul meaney" userId="8f3b41ac-413d-46e0-bc97-8181c95bcdc2" providerId="ADAL" clId="{8FF7F34A-7772-44C1-B9E8-2F91FC339C58}" dt="2025-02-12T16:21:56.219" v="3818"/>
        <pc:sldMkLst>
          <pc:docMk/>
          <pc:sldMk cId="2933806518" sldId="3016"/>
        </pc:sldMkLst>
      </pc:sldChg>
      <pc:sldChg chg="add">
        <pc:chgData name="paul meaney" userId="8f3b41ac-413d-46e0-bc97-8181c95bcdc2" providerId="ADAL" clId="{8FF7F34A-7772-44C1-B9E8-2F91FC339C58}" dt="2025-02-12T16:21:56.219" v="3818"/>
        <pc:sldMkLst>
          <pc:docMk/>
          <pc:sldMk cId="3847545066" sldId="3017"/>
        </pc:sldMkLst>
      </pc:sldChg>
      <pc:sldChg chg="add">
        <pc:chgData name="paul meaney" userId="8f3b41ac-413d-46e0-bc97-8181c95bcdc2" providerId="ADAL" clId="{8FF7F34A-7772-44C1-B9E8-2F91FC339C58}" dt="2025-02-12T16:21:56.219" v="3818"/>
        <pc:sldMkLst>
          <pc:docMk/>
          <pc:sldMk cId="3087820591" sldId="3018"/>
        </pc:sldMkLst>
      </pc:sldChg>
      <pc:sldChg chg="add">
        <pc:chgData name="paul meaney" userId="8f3b41ac-413d-46e0-bc97-8181c95bcdc2" providerId="ADAL" clId="{8FF7F34A-7772-44C1-B9E8-2F91FC339C58}" dt="2025-02-12T16:22:07.871" v="3819"/>
        <pc:sldMkLst>
          <pc:docMk/>
          <pc:sldMk cId="14515697" sldId="3019"/>
        </pc:sldMkLst>
      </pc:sldChg>
      <pc:sldChg chg="add">
        <pc:chgData name="paul meaney" userId="8f3b41ac-413d-46e0-bc97-8181c95bcdc2" providerId="ADAL" clId="{8FF7F34A-7772-44C1-B9E8-2F91FC339C58}" dt="2025-02-12T16:22:07.871" v="3819"/>
        <pc:sldMkLst>
          <pc:docMk/>
          <pc:sldMk cId="2991741600" sldId="3020"/>
        </pc:sldMkLst>
      </pc:sldChg>
      <pc:sldChg chg="add">
        <pc:chgData name="paul meaney" userId="8f3b41ac-413d-46e0-bc97-8181c95bcdc2" providerId="ADAL" clId="{8FF7F34A-7772-44C1-B9E8-2F91FC339C58}" dt="2025-02-12T16:22:07.871" v="3819"/>
        <pc:sldMkLst>
          <pc:docMk/>
          <pc:sldMk cId="134410286" sldId="3021"/>
        </pc:sldMkLst>
      </pc:sldChg>
      <pc:sldChg chg="add">
        <pc:chgData name="paul meaney" userId="8f3b41ac-413d-46e0-bc97-8181c95bcdc2" providerId="ADAL" clId="{8FF7F34A-7772-44C1-B9E8-2F91FC339C58}" dt="2025-02-12T16:22:07.871" v="3819"/>
        <pc:sldMkLst>
          <pc:docMk/>
          <pc:sldMk cId="1497922124" sldId="3022"/>
        </pc:sldMkLst>
      </pc:sldChg>
      <pc:sldChg chg="modSp new del mod">
        <pc:chgData name="paul meaney" userId="8f3b41ac-413d-46e0-bc97-8181c95bcdc2" providerId="ADAL" clId="{8FF7F34A-7772-44C1-B9E8-2F91FC339C58}" dt="2025-02-12T16:29:08.553" v="3891" actId="47"/>
        <pc:sldMkLst>
          <pc:docMk/>
          <pc:sldMk cId="4008591241" sldId="3023"/>
        </pc:sldMkLst>
      </pc:sldChg>
      <pc:sldChg chg="modSp new mod">
        <pc:chgData name="paul meaney" userId="8f3b41ac-413d-46e0-bc97-8181c95bcdc2" providerId="ADAL" clId="{8FF7F34A-7772-44C1-B9E8-2F91FC339C58}" dt="2025-02-12T16:22:44.857" v="3868" actId="20577"/>
        <pc:sldMkLst>
          <pc:docMk/>
          <pc:sldMk cId="2541725410" sldId="3024"/>
        </pc:sldMkLst>
      </pc:sldChg>
      <pc:sldChg chg="modSp new mod">
        <pc:chgData name="paul meaney" userId="8f3b41ac-413d-46e0-bc97-8181c95bcdc2" providerId="ADAL" clId="{8FF7F34A-7772-44C1-B9E8-2F91FC339C58}" dt="2025-02-12T16:22:51.399" v="3888" actId="20577"/>
        <pc:sldMkLst>
          <pc:docMk/>
          <pc:sldMk cId="3965362093" sldId="3025"/>
        </pc:sldMkLst>
      </pc:sldChg>
      <pc:sldChg chg="add ord">
        <pc:chgData name="paul meaney" userId="8f3b41ac-413d-46e0-bc97-8181c95bcdc2" providerId="ADAL" clId="{8FF7F34A-7772-44C1-B9E8-2F91FC339C58}" dt="2025-02-12T17:54:33.602" v="4068"/>
        <pc:sldMkLst>
          <pc:docMk/>
          <pc:sldMk cId="2687152425" sldId="3026"/>
        </pc:sldMkLst>
      </pc:sldChg>
      <pc:sldChg chg="modSp add mod ord">
        <pc:chgData name="paul meaney" userId="8f3b41ac-413d-46e0-bc97-8181c95bcdc2" providerId="ADAL" clId="{8FF7F34A-7772-44C1-B9E8-2F91FC339C58}" dt="2025-02-12T17:52:50.194" v="3969"/>
        <pc:sldMkLst>
          <pc:docMk/>
          <pc:sldMk cId="2978183455" sldId="3027"/>
        </pc:sldMkLst>
      </pc:sldChg>
      <pc:sldChg chg="modSp add mod">
        <pc:chgData name="paul meaney" userId="8f3b41ac-413d-46e0-bc97-8181c95bcdc2" providerId="ADAL" clId="{8FF7F34A-7772-44C1-B9E8-2F91FC339C58}" dt="2025-02-12T17:53:04.314" v="3987" actId="20577"/>
        <pc:sldMkLst>
          <pc:docMk/>
          <pc:sldMk cId="287345422" sldId="3028"/>
        </pc:sldMkLst>
      </pc:sldChg>
      <pc:sldChg chg="modSp add mod ord">
        <pc:chgData name="paul meaney" userId="8f3b41ac-413d-46e0-bc97-8181c95bcdc2" providerId="ADAL" clId="{8FF7F34A-7772-44C1-B9E8-2F91FC339C58}" dt="2025-02-12T17:53:21.146" v="4011" actId="20577"/>
        <pc:sldMkLst>
          <pc:docMk/>
          <pc:sldMk cId="1058993501" sldId="3029"/>
        </pc:sldMkLst>
      </pc:sldChg>
      <pc:sldChg chg="modSp add mod">
        <pc:chgData name="paul meaney" userId="8f3b41ac-413d-46e0-bc97-8181c95bcdc2" providerId="ADAL" clId="{8FF7F34A-7772-44C1-B9E8-2F91FC339C58}" dt="2025-02-12T17:53:51.666" v="4047" actId="20577"/>
        <pc:sldMkLst>
          <pc:docMk/>
          <pc:sldMk cId="2044917943" sldId="3030"/>
        </pc:sldMkLst>
      </pc:sldChg>
      <pc:sldChg chg="modSp add mod">
        <pc:chgData name="paul meaney" userId="8f3b41ac-413d-46e0-bc97-8181c95bcdc2" providerId="ADAL" clId="{8FF7F34A-7772-44C1-B9E8-2F91FC339C58}" dt="2025-02-12T17:54:03.913" v="4066" actId="20577"/>
        <pc:sldMkLst>
          <pc:docMk/>
          <pc:sldMk cId="2721990497" sldId="3031"/>
        </pc:sldMkLst>
      </pc:sldChg>
      <pc:sldChg chg="add">
        <pc:chgData name="paul meaney" userId="8f3b41ac-413d-46e0-bc97-8181c95bcdc2" providerId="ADAL" clId="{8FF7F34A-7772-44C1-B9E8-2F91FC339C58}" dt="2025-02-12T17:54:38.573" v="4069"/>
        <pc:sldMkLst>
          <pc:docMk/>
          <pc:sldMk cId="643203663" sldId="3032"/>
        </pc:sldMkLst>
      </pc:sldChg>
      <pc:sldChg chg="add">
        <pc:chgData name="paul meaney" userId="8f3b41ac-413d-46e0-bc97-8181c95bcdc2" providerId="ADAL" clId="{8FF7F34A-7772-44C1-B9E8-2F91FC339C58}" dt="2025-02-12T17:54:38.573" v="4069"/>
        <pc:sldMkLst>
          <pc:docMk/>
          <pc:sldMk cId="168514235" sldId="3033"/>
        </pc:sldMkLst>
      </pc:sldChg>
      <pc:sldChg chg="add">
        <pc:chgData name="paul meaney" userId="8f3b41ac-413d-46e0-bc97-8181c95bcdc2" providerId="ADAL" clId="{8FF7F34A-7772-44C1-B9E8-2F91FC339C58}" dt="2025-02-12T17:54:38.573" v="4069"/>
        <pc:sldMkLst>
          <pc:docMk/>
          <pc:sldMk cId="1439182904" sldId="3034"/>
        </pc:sldMkLst>
      </pc:sldChg>
      <pc:sldChg chg="add">
        <pc:chgData name="paul meaney" userId="8f3b41ac-413d-46e0-bc97-8181c95bcdc2" providerId="ADAL" clId="{8FF7F34A-7772-44C1-B9E8-2F91FC339C58}" dt="2025-02-12T17:54:38.573" v="4069"/>
        <pc:sldMkLst>
          <pc:docMk/>
          <pc:sldMk cId="3927214240" sldId="3035"/>
        </pc:sldMkLst>
      </pc:sldChg>
      <pc:sldChg chg="add">
        <pc:chgData name="paul meaney" userId="8f3b41ac-413d-46e0-bc97-8181c95bcdc2" providerId="ADAL" clId="{8FF7F34A-7772-44C1-B9E8-2F91FC339C58}" dt="2025-02-12T17:54:41.524" v="4070"/>
        <pc:sldMkLst>
          <pc:docMk/>
          <pc:sldMk cId="2132384160" sldId="3036"/>
        </pc:sldMkLst>
      </pc:sldChg>
      <pc:sldChg chg="add">
        <pc:chgData name="paul meaney" userId="8f3b41ac-413d-46e0-bc97-8181c95bcdc2" providerId="ADAL" clId="{8FF7F34A-7772-44C1-B9E8-2F91FC339C58}" dt="2025-02-12T17:54:41.524" v="4070"/>
        <pc:sldMkLst>
          <pc:docMk/>
          <pc:sldMk cId="2274472953" sldId="3037"/>
        </pc:sldMkLst>
      </pc:sldChg>
      <pc:sldChg chg="add">
        <pc:chgData name="paul meaney" userId="8f3b41ac-413d-46e0-bc97-8181c95bcdc2" providerId="ADAL" clId="{8FF7F34A-7772-44C1-B9E8-2F91FC339C58}" dt="2025-02-12T17:54:41.524" v="4070"/>
        <pc:sldMkLst>
          <pc:docMk/>
          <pc:sldMk cId="1072122549" sldId="3038"/>
        </pc:sldMkLst>
      </pc:sldChg>
      <pc:sldChg chg="add">
        <pc:chgData name="paul meaney" userId="8f3b41ac-413d-46e0-bc97-8181c95bcdc2" providerId="ADAL" clId="{8FF7F34A-7772-44C1-B9E8-2F91FC339C58}" dt="2025-02-12T17:54:41.524" v="4070"/>
        <pc:sldMkLst>
          <pc:docMk/>
          <pc:sldMk cId="3976827042" sldId="3039"/>
        </pc:sldMkLst>
      </pc:sldChg>
      <pc:sldChg chg="add">
        <pc:chgData name="paul meaney" userId="8f3b41ac-413d-46e0-bc97-8181c95bcdc2" providerId="ADAL" clId="{8FF7F34A-7772-44C1-B9E8-2F91FC339C58}" dt="2025-02-12T17:54:43.427" v="4071"/>
        <pc:sldMkLst>
          <pc:docMk/>
          <pc:sldMk cId="832950536" sldId="3040"/>
        </pc:sldMkLst>
      </pc:sldChg>
      <pc:sldChg chg="add">
        <pc:chgData name="paul meaney" userId="8f3b41ac-413d-46e0-bc97-8181c95bcdc2" providerId="ADAL" clId="{8FF7F34A-7772-44C1-B9E8-2F91FC339C58}" dt="2025-02-12T17:54:43.427" v="4071"/>
        <pc:sldMkLst>
          <pc:docMk/>
          <pc:sldMk cId="3754579187" sldId="3041"/>
        </pc:sldMkLst>
      </pc:sldChg>
      <pc:sldChg chg="add">
        <pc:chgData name="paul meaney" userId="8f3b41ac-413d-46e0-bc97-8181c95bcdc2" providerId="ADAL" clId="{8FF7F34A-7772-44C1-B9E8-2F91FC339C58}" dt="2025-02-12T17:54:43.427" v="4071"/>
        <pc:sldMkLst>
          <pc:docMk/>
          <pc:sldMk cId="2966245444" sldId="3042"/>
        </pc:sldMkLst>
      </pc:sldChg>
      <pc:sldChg chg="add">
        <pc:chgData name="paul meaney" userId="8f3b41ac-413d-46e0-bc97-8181c95bcdc2" providerId="ADAL" clId="{8FF7F34A-7772-44C1-B9E8-2F91FC339C58}" dt="2025-02-12T17:54:43.427" v="4071"/>
        <pc:sldMkLst>
          <pc:docMk/>
          <pc:sldMk cId="2139533858" sldId="3043"/>
        </pc:sldMkLst>
      </pc:sldChg>
      <pc:sldChg chg="add">
        <pc:chgData name="paul meaney" userId="8f3b41ac-413d-46e0-bc97-8181c95bcdc2" providerId="ADAL" clId="{8FF7F34A-7772-44C1-B9E8-2F91FC339C58}" dt="2025-02-12T17:54:45.660" v="4072"/>
        <pc:sldMkLst>
          <pc:docMk/>
          <pc:sldMk cId="831870325" sldId="3044"/>
        </pc:sldMkLst>
      </pc:sldChg>
      <pc:sldChg chg="add">
        <pc:chgData name="paul meaney" userId="8f3b41ac-413d-46e0-bc97-8181c95bcdc2" providerId="ADAL" clId="{8FF7F34A-7772-44C1-B9E8-2F91FC339C58}" dt="2025-02-12T17:54:45.660" v="4072"/>
        <pc:sldMkLst>
          <pc:docMk/>
          <pc:sldMk cId="4036579600" sldId="3045"/>
        </pc:sldMkLst>
      </pc:sldChg>
      <pc:sldChg chg="add">
        <pc:chgData name="paul meaney" userId="8f3b41ac-413d-46e0-bc97-8181c95bcdc2" providerId="ADAL" clId="{8FF7F34A-7772-44C1-B9E8-2F91FC339C58}" dt="2025-02-12T17:54:45.660" v="4072"/>
        <pc:sldMkLst>
          <pc:docMk/>
          <pc:sldMk cId="3071425033" sldId="3046"/>
        </pc:sldMkLst>
      </pc:sldChg>
      <pc:sldChg chg="add">
        <pc:chgData name="paul meaney" userId="8f3b41ac-413d-46e0-bc97-8181c95bcdc2" providerId="ADAL" clId="{8FF7F34A-7772-44C1-B9E8-2F91FC339C58}" dt="2025-02-12T17:54:45.660" v="4072"/>
        <pc:sldMkLst>
          <pc:docMk/>
          <pc:sldMk cId="1231813710" sldId="3047"/>
        </pc:sldMkLst>
      </pc:sldChg>
      <pc:sldChg chg="modSp new mod">
        <pc:chgData name="paul meaney" userId="8f3b41ac-413d-46e0-bc97-8181c95bcdc2" providerId="ADAL" clId="{8FF7F34A-7772-44C1-B9E8-2F91FC339C58}" dt="2025-02-12T17:56:44.802" v="4193" actId="20577"/>
        <pc:sldMkLst>
          <pc:docMk/>
          <pc:sldMk cId="3701047516" sldId="3048"/>
        </pc:sldMkLst>
      </pc:sldChg>
      <pc:sldChg chg="modSp new mod">
        <pc:chgData name="paul meaney" userId="8f3b41ac-413d-46e0-bc97-8181c95bcdc2" providerId="ADAL" clId="{8FF7F34A-7772-44C1-B9E8-2F91FC339C58}" dt="2025-02-12T17:56:51.770" v="4211" actId="20577"/>
        <pc:sldMkLst>
          <pc:docMk/>
          <pc:sldMk cId="1707306367" sldId="3049"/>
        </pc:sldMkLst>
      </pc:sldChg>
      <pc:sldChg chg="modSp new mod">
        <pc:chgData name="paul meaney" userId="8f3b41ac-413d-46e0-bc97-8181c95bcdc2" providerId="ADAL" clId="{8FF7F34A-7772-44C1-B9E8-2F91FC339C58}" dt="2025-02-12T17:57:03.043" v="4244" actId="20577"/>
        <pc:sldMkLst>
          <pc:docMk/>
          <pc:sldMk cId="2912635863" sldId="3050"/>
        </pc:sldMkLst>
      </pc:sldChg>
      <pc:sldChg chg="modSp new mod">
        <pc:chgData name="paul meaney" userId="8f3b41ac-413d-46e0-bc97-8181c95bcdc2" providerId="ADAL" clId="{8FF7F34A-7772-44C1-B9E8-2F91FC339C58}" dt="2025-02-12T18:09:41.439" v="4434" actId="20577"/>
        <pc:sldMkLst>
          <pc:docMk/>
          <pc:sldMk cId="1708140210" sldId="3051"/>
        </pc:sldMkLst>
      </pc:sldChg>
      <pc:sldChg chg="modSp new mod ord">
        <pc:chgData name="paul meaney" userId="8f3b41ac-413d-46e0-bc97-8181c95bcdc2" providerId="ADAL" clId="{8FF7F34A-7772-44C1-B9E8-2F91FC339C58}" dt="2025-02-12T18:14:17.562" v="4714" actId="20577"/>
        <pc:sldMkLst>
          <pc:docMk/>
          <pc:sldMk cId="2631212582" sldId="3052"/>
        </pc:sldMkLst>
      </pc:sldChg>
    </pc:docChg>
  </pc:docChgLst>
  <pc:docChgLst>
    <pc:chgData name="Paul Meaney" userId="cd67c6744ae1a5fc" providerId="LiveId" clId="{95935DFE-D8FE-4E06-B716-C08C6BA011F6}"/>
    <pc:docChg chg="undo custSel addSld delSld modSld">
      <pc:chgData name="Paul Meaney" userId="cd67c6744ae1a5fc" providerId="LiveId" clId="{95935DFE-D8FE-4E06-B716-C08C6BA011F6}" dt="2021-06-24T13:29:28.393" v="1824" actId="33524"/>
      <pc:docMkLst>
        <pc:docMk/>
      </pc:docMkLst>
      <pc:sldChg chg="modSp mod">
        <pc:chgData name="Paul Meaney" userId="cd67c6744ae1a5fc" providerId="LiveId" clId="{95935DFE-D8FE-4E06-B716-C08C6BA011F6}" dt="2021-06-24T12:08:08.528" v="372" actId="313"/>
        <pc:sldMkLst>
          <pc:docMk/>
          <pc:sldMk cId="1228464484" sldId="962"/>
        </pc:sldMkLst>
      </pc:sldChg>
      <pc:sldChg chg="modSp mod">
        <pc:chgData name="Paul Meaney" userId="cd67c6744ae1a5fc" providerId="LiveId" clId="{95935DFE-D8FE-4E06-B716-C08C6BA011F6}" dt="2021-06-24T11:50:27.656" v="12" actId="20577"/>
        <pc:sldMkLst>
          <pc:docMk/>
          <pc:sldMk cId="1660631473" sldId="966"/>
        </pc:sldMkLst>
      </pc:sldChg>
      <pc:sldChg chg="modSp mod">
        <pc:chgData name="Paul Meaney" userId="cd67c6744ae1a5fc" providerId="LiveId" clId="{95935DFE-D8FE-4E06-B716-C08C6BA011F6}" dt="2021-06-24T11:50:55.925" v="14"/>
        <pc:sldMkLst>
          <pc:docMk/>
          <pc:sldMk cId="1886220631" sldId="967"/>
        </pc:sldMkLst>
      </pc:sldChg>
      <pc:sldChg chg="modSp mod">
        <pc:chgData name="Paul Meaney" userId="cd67c6744ae1a5fc" providerId="LiveId" clId="{95935DFE-D8FE-4E06-B716-C08C6BA011F6}" dt="2021-06-24T11:52:58.388" v="120" actId="1076"/>
        <pc:sldMkLst>
          <pc:docMk/>
          <pc:sldMk cId="2232190001" sldId="968"/>
        </pc:sldMkLst>
      </pc:sldChg>
      <pc:sldChg chg="modSp mod">
        <pc:chgData name="Paul Meaney" userId="cd67c6744ae1a5fc" providerId="LiveId" clId="{95935DFE-D8FE-4E06-B716-C08C6BA011F6}" dt="2021-06-24T12:14:34.183" v="821" actId="20577"/>
        <pc:sldMkLst>
          <pc:docMk/>
          <pc:sldMk cId="4250916916" sldId="969"/>
        </pc:sldMkLst>
      </pc:sldChg>
      <pc:sldChg chg="modSp mod">
        <pc:chgData name="Paul Meaney" userId="cd67c6744ae1a5fc" providerId="LiveId" clId="{95935DFE-D8FE-4E06-B716-C08C6BA011F6}" dt="2021-06-24T11:54:47.058" v="167" actId="313"/>
        <pc:sldMkLst>
          <pc:docMk/>
          <pc:sldMk cId="3455545004" sldId="971"/>
        </pc:sldMkLst>
      </pc:sldChg>
      <pc:sldChg chg="modSp mod">
        <pc:chgData name="Paul Meaney" userId="cd67c6744ae1a5fc" providerId="LiveId" clId="{95935DFE-D8FE-4E06-B716-C08C6BA011F6}" dt="2021-06-24T11:55:44.448" v="172" actId="20577"/>
        <pc:sldMkLst>
          <pc:docMk/>
          <pc:sldMk cId="1600576148" sldId="972"/>
        </pc:sldMkLst>
      </pc:sldChg>
      <pc:sldChg chg="modSp mod">
        <pc:chgData name="Paul Meaney" userId="cd67c6744ae1a5fc" providerId="LiveId" clId="{95935DFE-D8FE-4E06-B716-C08C6BA011F6}" dt="2021-06-24T11:57:40.278" v="175" actId="27636"/>
        <pc:sldMkLst>
          <pc:docMk/>
          <pc:sldMk cId="1637605886" sldId="982"/>
        </pc:sldMkLst>
      </pc:sldChg>
      <pc:sldChg chg="modSp mod">
        <pc:chgData name="Paul Meaney" userId="cd67c6744ae1a5fc" providerId="LiveId" clId="{95935DFE-D8FE-4E06-B716-C08C6BA011F6}" dt="2021-06-24T12:08:24.222" v="373" actId="313"/>
        <pc:sldMkLst>
          <pc:docMk/>
          <pc:sldMk cId="3058475896" sldId="983"/>
        </pc:sldMkLst>
      </pc:sldChg>
      <pc:sldChg chg="modSp mod">
        <pc:chgData name="Paul Meaney" userId="cd67c6744ae1a5fc" providerId="LiveId" clId="{95935DFE-D8FE-4E06-B716-C08C6BA011F6}" dt="2021-06-24T11:57:55.958" v="177" actId="20577"/>
        <pc:sldMkLst>
          <pc:docMk/>
          <pc:sldMk cId="3726960224" sldId="988"/>
        </pc:sldMkLst>
      </pc:sldChg>
      <pc:sldChg chg="modSp mod">
        <pc:chgData name="Paul Meaney" userId="cd67c6744ae1a5fc" providerId="LiveId" clId="{95935DFE-D8FE-4E06-B716-C08C6BA011F6}" dt="2021-06-24T11:59:21.784" v="235" actId="1076"/>
        <pc:sldMkLst>
          <pc:docMk/>
          <pc:sldMk cId="2919173491" sldId="989"/>
        </pc:sldMkLst>
      </pc:sldChg>
      <pc:sldChg chg="modSp mod">
        <pc:chgData name="Paul Meaney" userId="cd67c6744ae1a5fc" providerId="LiveId" clId="{95935DFE-D8FE-4E06-B716-C08C6BA011F6}" dt="2021-06-24T12:07:30.263" v="371" actId="1076"/>
        <pc:sldMkLst>
          <pc:docMk/>
          <pc:sldMk cId="3491809300" sldId="993"/>
        </pc:sldMkLst>
      </pc:sldChg>
      <pc:sldChg chg="modSp mod">
        <pc:chgData name="Paul Meaney" userId="cd67c6744ae1a5fc" providerId="LiveId" clId="{95935DFE-D8FE-4E06-B716-C08C6BA011F6}" dt="2021-06-24T12:08:51.697" v="376" actId="20577"/>
        <pc:sldMkLst>
          <pc:docMk/>
          <pc:sldMk cId="3944522964" sldId="996"/>
        </pc:sldMkLst>
      </pc:sldChg>
      <pc:sldChg chg="modSp mod">
        <pc:chgData name="Paul Meaney" userId="cd67c6744ae1a5fc" providerId="LiveId" clId="{95935DFE-D8FE-4E06-B716-C08C6BA011F6}" dt="2021-06-24T12:09:06.575" v="380" actId="20577"/>
        <pc:sldMkLst>
          <pc:docMk/>
          <pc:sldMk cId="3212175123" sldId="997"/>
        </pc:sldMkLst>
      </pc:sldChg>
      <pc:sldChg chg="modSp mod">
        <pc:chgData name="Paul Meaney" userId="cd67c6744ae1a5fc" providerId="LiveId" clId="{95935DFE-D8FE-4E06-B716-C08C6BA011F6}" dt="2021-06-24T12:10:01.479" v="409" actId="20577"/>
        <pc:sldMkLst>
          <pc:docMk/>
          <pc:sldMk cId="885227622" sldId="998"/>
        </pc:sldMkLst>
      </pc:sldChg>
      <pc:sldChg chg="modSp">
        <pc:chgData name="Paul Meaney" userId="cd67c6744ae1a5fc" providerId="LiveId" clId="{95935DFE-D8FE-4E06-B716-C08C6BA011F6}" dt="2021-06-24T12:15:08.551" v="831" actId="20577"/>
        <pc:sldMkLst>
          <pc:docMk/>
          <pc:sldMk cId="3278192690" sldId="999"/>
        </pc:sldMkLst>
      </pc:sldChg>
      <pc:sldChg chg="addSp delSp modSp new mod setBg">
        <pc:chgData name="Paul Meaney" userId="cd67c6744ae1a5fc" providerId="LiveId" clId="{95935DFE-D8FE-4E06-B716-C08C6BA011F6}" dt="2021-06-24T12:13:46.942" v="817" actId="26606"/>
        <pc:sldMkLst>
          <pc:docMk/>
          <pc:sldMk cId="3745863499" sldId="1004"/>
        </pc:sldMkLst>
      </pc:sldChg>
      <pc:sldChg chg="add setBg">
        <pc:chgData name="Paul Meaney" userId="cd67c6744ae1a5fc" providerId="LiveId" clId="{95935DFE-D8FE-4E06-B716-C08C6BA011F6}" dt="2021-06-24T12:14:09.628" v="818"/>
        <pc:sldMkLst>
          <pc:docMk/>
          <pc:sldMk cId="997407836" sldId="1005"/>
        </pc:sldMkLst>
      </pc:sldChg>
      <pc:sldChg chg="addSp delSp modSp add del mod">
        <pc:chgData name="Paul Meaney" userId="cd67c6744ae1a5fc" providerId="LiveId" clId="{95935DFE-D8FE-4E06-B716-C08C6BA011F6}" dt="2021-06-24T12:57:29.520" v="860" actId="47"/>
        <pc:sldMkLst>
          <pc:docMk/>
          <pc:sldMk cId="2374792285" sldId="1006"/>
        </pc:sldMkLst>
      </pc:sldChg>
      <pc:sldChg chg="modSp add mod">
        <pc:chgData name="Paul Meaney" userId="cd67c6744ae1a5fc" providerId="LiveId" clId="{95935DFE-D8FE-4E06-B716-C08C6BA011F6}" dt="2021-06-24T12:59:52.934" v="1125" actId="20577"/>
        <pc:sldMkLst>
          <pc:docMk/>
          <pc:sldMk cId="4146503752" sldId="1007"/>
        </pc:sldMkLst>
      </pc:sldChg>
      <pc:sldChg chg="delSp modSp add mod">
        <pc:chgData name="Paul Meaney" userId="cd67c6744ae1a5fc" providerId="LiveId" clId="{95935DFE-D8FE-4E06-B716-C08C6BA011F6}" dt="2021-06-24T12:59:15.756" v="1032" actId="20577"/>
        <pc:sldMkLst>
          <pc:docMk/>
          <pc:sldMk cId="2004233001" sldId="1008"/>
        </pc:sldMkLst>
      </pc:sldChg>
      <pc:sldChg chg="add">
        <pc:chgData name="Paul Meaney" userId="cd67c6744ae1a5fc" providerId="LiveId" clId="{95935DFE-D8FE-4E06-B716-C08C6BA011F6}" dt="2021-06-24T12:53:20.041" v="832"/>
        <pc:sldMkLst>
          <pc:docMk/>
          <pc:sldMk cId="3816308762" sldId="1009"/>
        </pc:sldMkLst>
      </pc:sldChg>
      <pc:sldChg chg="add">
        <pc:chgData name="Paul Meaney" userId="cd67c6744ae1a5fc" providerId="LiveId" clId="{95935DFE-D8FE-4E06-B716-C08C6BA011F6}" dt="2021-06-24T12:53:20.041" v="832"/>
        <pc:sldMkLst>
          <pc:docMk/>
          <pc:sldMk cId="3541637254" sldId="1010"/>
        </pc:sldMkLst>
      </pc:sldChg>
      <pc:sldChg chg="delSp modSp add mod">
        <pc:chgData name="Paul Meaney" userId="cd67c6744ae1a5fc" providerId="LiveId" clId="{95935DFE-D8FE-4E06-B716-C08C6BA011F6}" dt="2021-06-24T13:01:58.709" v="1183" actId="478"/>
        <pc:sldMkLst>
          <pc:docMk/>
          <pc:sldMk cId="3258823378" sldId="1011"/>
        </pc:sldMkLst>
      </pc:sldChg>
      <pc:sldChg chg="add">
        <pc:chgData name="Paul Meaney" userId="cd67c6744ae1a5fc" providerId="LiveId" clId="{95935DFE-D8FE-4E06-B716-C08C6BA011F6}" dt="2021-06-24T12:53:20.041" v="832"/>
        <pc:sldMkLst>
          <pc:docMk/>
          <pc:sldMk cId="1186197314" sldId="1012"/>
        </pc:sldMkLst>
      </pc:sldChg>
      <pc:sldChg chg="add">
        <pc:chgData name="Paul Meaney" userId="cd67c6744ae1a5fc" providerId="LiveId" clId="{95935DFE-D8FE-4E06-B716-C08C6BA011F6}" dt="2021-06-24T12:53:20.041" v="832"/>
        <pc:sldMkLst>
          <pc:docMk/>
          <pc:sldMk cId="671712366" sldId="1013"/>
        </pc:sldMkLst>
      </pc:sldChg>
      <pc:sldChg chg="add">
        <pc:chgData name="Paul Meaney" userId="cd67c6744ae1a5fc" providerId="LiveId" clId="{95935DFE-D8FE-4E06-B716-C08C6BA011F6}" dt="2021-06-24T12:53:20.041" v="832"/>
        <pc:sldMkLst>
          <pc:docMk/>
          <pc:sldMk cId="72149307" sldId="1014"/>
        </pc:sldMkLst>
      </pc:sldChg>
      <pc:sldChg chg="add">
        <pc:chgData name="Paul Meaney" userId="cd67c6744ae1a5fc" providerId="LiveId" clId="{95935DFE-D8FE-4E06-B716-C08C6BA011F6}" dt="2021-06-24T12:53:20.041" v="832"/>
        <pc:sldMkLst>
          <pc:docMk/>
          <pc:sldMk cId="1108659285" sldId="1015"/>
        </pc:sldMkLst>
      </pc:sldChg>
      <pc:sldChg chg="add">
        <pc:chgData name="Paul Meaney" userId="cd67c6744ae1a5fc" providerId="LiveId" clId="{95935DFE-D8FE-4E06-B716-C08C6BA011F6}" dt="2021-06-24T12:53:20.041" v="832"/>
        <pc:sldMkLst>
          <pc:docMk/>
          <pc:sldMk cId="4156074409" sldId="1016"/>
        </pc:sldMkLst>
      </pc:sldChg>
      <pc:sldChg chg="add">
        <pc:chgData name="Paul Meaney" userId="cd67c6744ae1a5fc" providerId="LiveId" clId="{95935DFE-D8FE-4E06-B716-C08C6BA011F6}" dt="2021-06-24T12:53:20.041" v="832"/>
        <pc:sldMkLst>
          <pc:docMk/>
          <pc:sldMk cId="681505514" sldId="1017"/>
        </pc:sldMkLst>
      </pc:sldChg>
      <pc:sldChg chg="add">
        <pc:chgData name="Paul Meaney" userId="cd67c6744ae1a5fc" providerId="LiveId" clId="{95935DFE-D8FE-4E06-B716-C08C6BA011F6}" dt="2021-06-24T12:53:20.041" v="832"/>
        <pc:sldMkLst>
          <pc:docMk/>
          <pc:sldMk cId="2354762977" sldId="1018"/>
        </pc:sldMkLst>
      </pc:sldChg>
      <pc:sldChg chg="add">
        <pc:chgData name="Paul Meaney" userId="cd67c6744ae1a5fc" providerId="LiveId" clId="{95935DFE-D8FE-4E06-B716-C08C6BA011F6}" dt="2021-06-24T12:53:20.041" v="832"/>
        <pc:sldMkLst>
          <pc:docMk/>
          <pc:sldMk cId="946790155" sldId="1019"/>
        </pc:sldMkLst>
      </pc:sldChg>
      <pc:sldChg chg="add">
        <pc:chgData name="Paul Meaney" userId="cd67c6744ae1a5fc" providerId="LiveId" clId="{95935DFE-D8FE-4E06-B716-C08C6BA011F6}" dt="2021-06-24T12:53:20.041" v="832"/>
        <pc:sldMkLst>
          <pc:docMk/>
          <pc:sldMk cId="3192645519" sldId="1020"/>
        </pc:sldMkLst>
      </pc:sldChg>
      <pc:sldChg chg="add">
        <pc:chgData name="Paul Meaney" userId="cd67c6744ae1a5fc" providerId="LiveId" clId="{95935DFE-D8FE-4E06-B716-C08C6BA011F6}" dt="2021-06-24T12:53:20.041" v="832"/>
        <pc:sldMkLst>
          <pc:docMk/>
          <pc:sldMk cId="2617035403" sldId="1021"/>
        </pc:sldMkLst>
      </pc:sldChg>
      <pc:sldChg chg="addSp delSp modSp add mod setBg">
        <pc:chgData name="Paul Meaney" userId="cd67c6744ae1a5fc" providerId="LiveId" clId="{95935DFE-D8FE-4E06-B716-C08C6BA011F6}" dt="2021-06-24T13:05:33.555" v="1366" actId="20577"/>
        <pc:sldMkLst>
          <pc:docMk/>
          <pc:sldMk cId="1199907434" sldId="1022"/>
        </pc:sldMkLst>
      </pc:sldChg>
      <pc:sldChg chg="add">
        <pc:chgData name="Paul Meaney" userId="cd67c6744ae1a5fc" providerId="LiveId" clId="{95935DFE-D8FE-4E06-B716-C08C6BA011F6}" dt="2021-06-24T12:53:20.041" v="832"/>
        <pc:sldMkLst>
          <pc:docMk/>
          <pc:sldMk cId="2662426865" sldId="1023"/>
        </pc:sldMkLst>
      </pc:sldChg>
      <pc:sldChg chg="add">
        <pc:chgData name="Paul Meaney" userId="cd67c6744ae1a5fc" providerId="LiveId" clId="{95935DFE-D8FE-4E06-B716-C08C6BA011F6}" dt="2021-06-24T12:53:20.041" v="832"/>
        <pc:sldMkLst>
          <pc:docMk/>
          <pc:sldMk cId="52130861" sldId="1024"/>
        </pc:sldMkLst>
      </pc:sldChg>
      <pc:sldChg chg="add">
        <pc:chgData name="Paul Meaney" userId="cd67c6744ae1a5fc" providerId="LiveId" clId="{95935DFE-D8FE-4E06-B716-C08C6BA011F6}" dt="2021-06-24T12:53:20.041" v="832"/>
        <pc:sldMkLst>
          <pc:docMk/>
          <pc:sldMk cId="1822741756" sldId="1025"/>
        </pc:sldMkLst>
      </pc:sldChg>
      <pc:sldChg chg="add">
        <pc:chgData name="Paul Meaney" userId="cd67c6744ae1a5fc" providerId="LiveId" clId="{95935DFE-D8FE-4E06-B716-C08C6BA011F6}" dt="2021-06-24T12:53:20.041" v="832"/>
        <pc:sldMkLst>
          <pc:docMk/>
          <pc:sldMk cId="1139910843" sldId="1026"/>
        </pc:sldMkLst>
      </pc:sldChg>
      <pc:sldChg chg="modSp add">
        <pc:chgData name="Paul Meaney" userId="cd67c6744ae1a5fc" providerId="LiveId" clId="{95935DFE-D8FE-4E06-B716-C08C6BA011F6}" dt="2021-06-24T13:05:46.211" v="1373" actId="20577"/>
        <pc:sldMkLst>
          <pc:docMk/>
          <pc:sldMk cId="2798967973" sldId="1027"/>
        </pc:sldMkLst>
      </pc:sldChg>
      <pc:sldChg chg="add">
        <pc:chgData name="Paul Meaney" userId="cd67c6744ae1a5fc" providerId="LiveId" clId="{95935DFE-D8FE-4E06-B716-C08C6BA011F6}" dt="2021-06-24T12:53:20.041" v="832"/>
        <pc:sldMkLst>
          <pc:docMk/>
          <pc:sldMk cId="1935479349" sldId="1028"/>
        </pc:sldMkLst>
      </pc:sldChg>
      <pc:sldChg chg="modSp add mod">
        <pc:chgData name="Paul Meaney" userId="cd67c6744ae1a5fc" providerId="LiveId" clId="{95935DFE-D8FE-4E06-B716-C08C6BA011F6}" dt="2021-06-24T13:07:50.375" v="1626" actId="20577"/>
        <pc:sldMkLst>
          <pc:docMk/>
          <pc:sldMk cId="2547594837" sldId="1029"/>
        </pc:sldMkLst>
      </pc:sldChg>
      <pc:sldChg chg="add">
        <pc:chgData name="Paul Meaney" userId="cd67c6744ae1a5fc" providerId="LiveId" clId="{95935DFE-D8FE-4E06-B716-C08C6BA011F6}" dt="2021-06-24T12:53:20.041" v="832"/>
        <pc:sldMkLst>
          <pc:docMk/>
          <pc:sldMk cId="3079780574" sldId="1030"/>
        </pc:sldMkLst>
      </pc:sldChg>
      <pc:sldChg chg="add">
        <pc:chgData name="Paul Meaney" userId="cd67c6744ae1a5fc" providerId="LiveId" clId="{95935DFE-D8FE-4E06-B716-C08C6BA011F6}" dt="2021-06-24T12:53:20.041" v="832"/>
        <pc:sldMkLst>
          <pc:docMk/>
          <pc:sldMk cId="570524577" sldId="1031"/>
        </pc:sldMkLst>
      </pc:sldChg>
      <pc:sldChg chg="add">
        <pc:chgData name="Paul Meaney" userId="cd67c6744ae1a5fc" providerId="LiveId" clId="{95935DFE-D8FE-4E06-B716-C08C6BA011F6}" dt="2021-06-24T12:53:20.041" v="832"/>
        <pc:sldMkLst>
          <pc:docMk/>
          <pc:sldMk cId="4282030760" sldId="1032"/>
        </pc:sldMkLst>
      </pc:sldChg>
      <pc:sldChg chg="addSp delSp modSp add mod">
        <pc:chgData name="Paul Meaney" userId="cd67c6744ae1a5fc" providerId="LiveId" clId="{95935DFE-D8FE-4E06-B716-C08C6BA011F6}" dt="2021-06-24T13:28:03.184" v="1730" actId="1076"/>
        <pc:sldMkLst>
          <pc:docMk/>
          <pc:sldMk cId="4210478711" sldId="1033"/>
        </pc:sldMkLst>
      </pc:sldChg>
      <pc:sldChg chg="add">
        <pc:chgData name="Paul Meaney" userId="cd67c6744ae1a5fc" providerId="LiveId" clId="{95935DFE-D8FE-4E06-B716-C08C6BA011F6}" dt="2021-06-24T12:53:20.041" v="832"/>
        <pc:sldMkLst>
          <pc:docMk/>
          <pc:sldMk cId="4235403280" sldId="1034"/>
        </pc:sldMkLst>
      </pc:sldChg>
      <pc:sldChg chg="add">
        <pc:chgData name="Paul Meaney" userId="cd67c6744ae1a5fc" providerId="LiveId" clId="{95935DFE-D8FE-4E06-B716-C08C6BA011F6}" dt="2021-06-24T12:53:20.041" v="832"/>
        <pc:sldMkLst>
          <pc:docMk/>
          <pc:sldMk cId="3415406683" sldId="1035"/>
        </pc:sldMkLst>
      </pc:sldChg>
      <pc:sldChg chg="add">
        <pc:chgData name="Paul Meaney" userId="cd67c6744ae1a5fc" providerId="LiveId" clId="{95935DFE-D8FE-4E06-B716-C08C6BA011F6}" dt="2021-06-24T12:53:20.041" v="832"/>
        <pc:sldMkLst>
          <pc:docMk/>
          <pc:sldMk cId="139609284" sldId="1036"/>
        </pc:sldMkLst>
      </pc:sldChg>
      <pc:sldChg chg="add">
        <pc:chgData name="Paul Meaney" userId="cd67c6744ae1a5fc" providerId="LiveId" clId="{95935DFE-D8FE-4E06-B716-C08C6BA011F6}" dt="2021-06-24T12:53:20.041" v="832"/>
        <pc:sldMkLst>
          <pc:docMk/>
          <pc:sldMk cId="1237915467" sldId="1037"/>
        </pc:sldMkLst>
      </pc:sldChg>
      <pc:sldChg chg="delSp modSp add del mod">
        <pc:chgData name="Paul Meaney" userId="cd67c6744ae1a5fc" providerId="LiveId" clId="{95935DFE-D8FE-4E06-B716-C08C6BA011F6}" dt="2021-06-24T13:27:18.020" v="1714" actId="47"/>
        <pc:sldMkLst>
          <pc:docMk/>
          <pc:sldMk cId="1924527669" sldId="1038"/>
        </pc:sldMkLst>
      </pc:sldChg>
      <pc:sldChg chg="modSp add mod setBg">
        <pc:chgData name="Paul Meaney" userId="cd67c6744ae1a5fc" providerId="LiveId" clId="{95935DFE-D8FE-4E06-B716-C08C6BA011F6}" dt="2021-06-24T13:27:42.299" v="1726" actId="20577"/>
        <pc:sldMkLst>
          <pc:docMk/>
          <pc:sldMk cId="1740457850" sldId="1039"/>
        </pc:sldMkLst>
      </pc:sldChg>
      <pc:sldChg chg="modSp add">
        <pc:chgData name="Paul Meaney" userId="cd67c6744ae1a5fc" providerId="LiveId" clId="{95935DFE-D8FE-4E06-B716-C08C6BA011F6}" dt="2021-06-24T13:29:28.393" v="1824" actId="33524"/>
        <pc:sldMkLst>
          <pc:docMk/>
          <pc:sldMk cId="168610517" sldId="1040"/>
        </pc:sldMkLst>
      </pc:sldChg>
      <pc:sldChg chg="add">
        <pc:chgData name="Paul Meaney" userId="cd67c6744ae1a5fc" providerId="LiveId" clId="{95935DFE-D8FE-4E06-B716-C08C6BA011F6}" dt="2021-06-24T12:53:20.041" v="832"/>
        <pc:sldMkLst>
          <pc:docMk/>
          <pc:sldMk cId="1832545616" sldId="1041"/>
        </pc:sldMkLst>
      </pc:sldChg>
      <pc:sldChg chg="add">
        <pc:chgData name="Paul Meaney" userId="cd67c6744ae1a5fc" providerId="LiveId" clId="{95935DFE-D8FE-4E06-B716-C08C6BA011F6}" dt="2021-06-24T12:53:20.041" v="832"/>
        <pc:sldMkLst>
          <pc:docMk/>
          <pc:sldMk cId="3691117438" sldId="1042"/>
        </pc:sldMkLst>
      </pc:sldChg>
      <pc:sldChg chg="add">
        <pc:chgData name="Paul Meaney" userId="cd67c6744ae1a5fc" providerId="LiveId" clId="{95935DFE-D8FE-4E06-B716-C08C6BA011F6}" dt="2021-06-24T12:53:20.041" v="832"/>
        <pc:sldMkLst>
          <pc:docMk/>
          <pc:sldMk cId="858032716" sldId="1043"/>
        </pc:sldMkLst>
      </pc:sldChg>
      <pc:sldChg chg="add">
        <pc:chgData name="Paul Meaney" userId="cd67c6744ae1a5fc" providerId="LiveId" clId="{95935DFE-D8FE-4E06-B716-C08C6BA011F6}" dt="2021-06-24T12:53:20.041" v="832"/>
        <pc:sldMkLst>
          <pc:docMk/>
          <pc:sldMk cId="2593405376" sldId="1044"/>
        </pc:sldMkLst>
      </pc:sldChg>
      <pc:sldChg chg="addSp delSp modSp new mod setBg">
        <pc:chgData name="Paul Meaney" userId="cd67c6744ae1a5fc" providerId="LiveId" clId="{95935DFE-D8FE-4E06-B716-C08C6BA011F6}" dt="2021-06-24T13:06:29.040" v="1515" actId="26606"/>
        <pc:sldMkLst>
          <pc:docMk/>
          <pc:sldMk cId="202751271" sldId="1045"/>
        </pc:sldMkLst>
      </pc:sldChg>
      <pc:sldChg chg="modSp add mod">
        <pc:chgData name="Paul Meaney" userId="cd67c6744ae1a5fc" providerId="LiveId" clId="{95935DFE-D8FE-4E06-B716-C08C6BA011F6}" dt="2021-06-24T13:27:53.922" v="1728" actId="1076"/>
        <pc:sldMkLst>
          <pc:docMk/>
          <pc:sldMk cId="2495023950" sldId="1046"/>
        </pc:sldMkLst>
      </pc:sldChg>
    </pc:docChg>
  </pc:docChgLst>
  <pc:docChgLst>
    <pc:chgData name="paul meaney" userId="8f3b41ac-413d-46e0-bc97-8181c95bcdc2" providerId="ADAL" clId="{09D5F9CF-0EEC-4526-ADCB-61DD2DD24515}"/>
    <pc:docChg chg="custSel modSld">
      <pc:chgData name="paul meaney" userId="8f3b41ac-413d-46e0-bc97-8181c95bcdc2" providerId="ADAL" clId="{09D5F9CF-0EEC-4526-ADCB-61DD2DD24515}" dt="2024-06-06T10:28:23.918" v="0" actId="313"/>
      <pc:docMkLst>
        <pc:docMk/>
      </pc:docMkLst>
      <pc:sldChg chg="modSp mod">
        <pc:chgData name="paul meaney" userId="8f3b41ac-413d-46e0-bc97-8181c95bcdc2" providerId="ADAL" clId="{09D5F9CF-0EEC-4526-ADCB-61DD2DD24515}" dt="2024-06-06T10:28:23.918" v="0" actId="313"/>
        <pc:sldMkLst>
          <pc:docMk/>
          <pc:sldMk cId="2903039538" sldId="1668"/>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8" Type="http://schemas.openxmlformats.org/officeDocument/2006/relationships/image" Target="../media/image75.sv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svg"/><Relationship Id="rId1" Type="http://schemas.openxmlformats.org/officeDocument/2006/relationships/image" Target="../media/image68.png"/><Relationship Id="rId6" Type="http://schemas.openxmlformats.org/officeDocument/2006/relationships/image" Target="../media/image73.svg"/><Relationship Id="rId5" Type="http://schemas.openxmlformats.org/officeDocument/2006/relationships/image" Target="../media/image72.png"/><Relationship Id="rId10" Type="http://schemas.openxmlformats.org/officeDocument/2006/relationships/image" Target="../media/image77.svg"/><Relationship Id="rId4" Type="http://schemas.openxmlformats.org/officeDocument/2006/relationships/image" Target="../media/image71.svg"/><Relationship Id="rId9" Type="http://schemas.openxmlformats.org/officeDocument/2006/relationships/image" Target="../media/image76.png"/></Relationships>
</file>

<file path=ppt/diagrams/_rels/data11.xml.rels><?xml version="1.0" encoding="UTF-8" standalone="yes"?>
<Relationships xmlns="http://schemas.openxmlformats.org/package/2006/relationships"><Relationship Id="rId8" Type="http://schemas.openxmlformats.org/officeDocument/2006/relationships/image" Target="../media/image85.sv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svg"/><Relationship Id="rId1" Type="http://schemas.openxmlformats.org/officeDocument/2006/relationships/image" Target="../media/image78.png"/><Relationship Id="rId6" Type="http://schemas.openxmlformats.org/officeDocument/2006/relationships/image" Target="../media/image83.svg"/><Relationship Id="rId5" Type="http://schemas.openxmlformats.org/officeDocument/2006/relationships/image" Target="../media/image82.png"/><Relationship Id="rId4" Type="http://schemas.openxmlformats.org/officeDocument/2006/relationships/image" Target="../media/image81.svg"/></Relationships>
</file>

<file path=ppt/diagrams/_rels/data13.xml.rels><?xml version="1.0" encoding="UTF-8" standalone="yes"?>
<Relationships xmlns="http://schemas.openxmlformats.org/package/2006/relationships"><Relationship Id="rId8" Type="http://schemas.openxmlformats.org/officeDocument/2006/relationships/image" Target="../media/image91.svg"/><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89.svg"/><Relationship Id="rId5" Type="http://schemas.openxmlformats.org/officeDocument/2006/relationships/image" Target="../media/image88.png"/><Relationship Id="rId10" Type="http://schemas.openxmlformats.org/officeDocument/2006/relationships/image" Target="../media/image93.svg"/><Relationship Id="rId4" Type="http://schemas.openxmlformats.org/officeDocument/2006/relationships/image" Target="../media/image87.svg"/><Relationship Id="rId9" Type="http://schemas.openxmlformats.org/officeDocument/2006/relationships/image" Target="../media/image92.png"/></Relationships>
</file>

<file path=ppt/diagrams/_rels/data14.xml.rels><?xml version="1.0" encoding="UTF-8" standalone="yes"?>
<Relationships xmlns="http://schemas.openxmlformats.org/package/2006/relationships"><Relationship Id="rId8" Type="http://schemas.openxmlformats.org/officeDocument/2006/relationships/image" Target="../media/image101.sv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9.svg"/><Relationship Id="rId5" Type="http://schemas.openxmlformats.org/officeDocument/2006/relationships/image" Target="../media/image98.png"/><Relationship Id="rId10" Type="http://schemas.openxmlformats.org/officeDocument/2006/relationships/image" Target="../media/image103.svg"/><Relationship Id="rId4" Type="http://schemas.openxmlformats.org/officeDocument/2006/relationships/image" Target="../media/image97.svg"/><Relationship Id="rId9" Type="http://schemas.openxmlformats.org/officeDocument/2006/relationships/image" Target="../media/image102.png"/></Relationships>
</file>

<file path=ppt/diagrams/_rels/data15.xml.rels><?xml version="1.0" encoding="UTF-8" standalone="yes"?>
<Relationships xmlns="http://schemas.openxmlformats.org/package/2006/relationships"><Relationship Id="rId8" Type="http://schemas.openxmlformats.org/officeDocument/2006/relationships/image" Target="../media/image111.svg"/><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image" Target="../media/image105.svg"/><Relationship Id="rId1" Type="http://schemas.openxmlformats.org/officeDocument/2006/relationships/image" Target="../media/image104.png"/><Relationship Id="rId6" Type="http://schemas.openxmlformats.org/officeDocument/2006/relationships/image" Target="../media/image109.svg"/><Relationship Id="rId5" Type="http://schemas.openxmlformats.org/officeDocument/2006/relationships/image" Target="../media/image108.png"/><Relationship Id="rId10" Type="http://schemas.openxmlformats.org/officeDocument/2006/relationships/image" Target="../media/image113.svg"/><Relationship Id="rId4" Type="http://schemas.openxmlformats.org/officeDocument/2006/relationships/image" Target="../media/image107.svg"/><Relationship Id="rId9" Type="http://schemas.openxmlformats.org/officeDocument/2006/relationships/image" Target="../media/image112.png"/></Relationships>
</file>

<file path=ppt/diagrams/_rels/data16.xml.rels><?xml version="1.0" encoding="UTF-8" standalone="yes"?>
<Relationships xmlns="http://schemas.openxmlformats.org/package/2006/relationships"><Relationship Id="rId8" Type="http://schemas.openxmlformats.org/officeDocument/2006/relationships/image" Target="../media/image121.svg"/><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image" Target="../media/image115.svg"/><Relationship Id="rId1" Type="http://schemas.openxmlformats.org/officeDocument/2006/relationships/image" Target="../media/image114.png"/><Relationship Id="rId6" Type="http://schemas.openxmlformats.org/officeDocument/2006/relationships/image" Target="../media/image119.svg"/><Relationship Id="rId5" Type="http://schemas.openxmlformats.org/officeDocument/2006/relationships/image" Target="../media/image118.png"/><Relationship Id="rId10" Type="http://schemas.openxmlformats.org/officeDocument/2006/relationships/image" Target="../media/image123.svg"/><Relationship Id="rId4" Type="http://schemas.openxmlformats.org/officeDocument/2006/relationships/image" Target="../media/image117.svg"/><Relationship Id="rId9" Type="http://schemas.openxmlformats.org/officeDocument/2006/relationships/image" Target="../media/image122.png"/></Relationships>
</file>

<file path=ppt/diagrams/_rels/data17.xml.rels><?xml version="1.0" encoding="UTF-8" standalone="yes"?>
<Relationships xmlns="http://schemas.openxmlformats.org/package/2006/relationships"><Relationship Id="rId8" Type="http://schemas.openxmlformats.org/officeDocument/2006/relationships/image" Target="../media/image131.svg"/><Relationship Id="rId3" Type="http://schemas.openxmlformats.org/officeDocument/2006/relationships/image" Target="../media/image126.png"/><Relationship Id="rId7" Type="http://schemas.openxmlformats.org/officeDocument/2006/relationships/image" Target="../media/image130.png"/><Relationship Id="rId2" Type="http://schemas.openxmlformats.org/officeDocument/2006/relationships/image" Target="../media/image125.svg"/><Relationship Id="rId1" Type="http://schemas.openxmlformats.org/officeDocument/2006/relationships/image" Target="../media/image124.png"/><Relationship Id="rId6" Type="http://schemas.openxmlformats.org/officeDocument/2006/relationships/image" Target="../media/image129.svg"/><Relationship Id="rId5" Type="http://schemas.openxmlformats.org/officeDocument/2006/relationships/image" Target="../media/image128.png"/><Relationship Id="rId10" Type="http://schemas.openxmlformats.org/officeDocument/2006/relationships/image" Target="../media/image133.svg"/><Relationship Id="rId4" Type="http://schemas.openxmlformats.org/officeDocument/2006/relationships/image" Target="../media/image127.svg"/><Relationship Id="rId9" Type="http://schemas.openxmlformats.org/officeDocument/2006/relationships/image" Target="../media/image132.png"/></Relationships>
</file>

<file path=ppt/diagrams/_rels/data18.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svg"/><Relationship Id="rId1" Type="http://schemas.openxmlformats.org/officeDocument/2006/relationships/image" Target="../media/image134.png"/><Relationship Id="rId6" Type="http://schemas.openxmlformats.org/officeDocument/2006/relationships/image" Target="../media/image139.svg"/><Relationship Id="rId5" Type="http://schemas.openxmlformats.org/officeDocument/2006/relationships/image" Target="../media/image138.png"/><Relationship Id="rId4" Type="http://schemas.openxmlformats.org/officeDocument/2006/relationships/image" Target="../media/image137.svg"/></Relationships>
</file>

<file path=ppt/diagrams/_rels/data19.xml.rels><?xml version="1.0" encoding="UTF-8" standalone="yes"?>
<Relationships xmlns="http://schemas.openxmlformats.org/package/2006/relationships"><Relationship Id="rId8" Type="http://schemas.openxmlformats.org/officeDocument/2006/relationships/image" Target="../media/image151.svg"/><Relationship Id="rId13" Type="http://schemas.openxmlformats.org/officeDocument/2006/relationships/image" Target="../media/image152.png"/><Relationship Id="rId3" Type="http://schemas.openxmlformats.org/officeDocument/2006/relationships/image" Target="../media/image146.png"/><Relationship Id="rId7" Type="http://schemas.openxmlformats.org/officeDocument/2006/relationships/image" Target="../media/image150.png"/><Relationship Id="rId12" Type="http://schemas.openxmlformats.org/officeDocument/2006/relationships/image" Target="../media/image133.svg"/><Relationship Id="rId2" Type="http://schemas.openxmlformats.org/officeDocument/2006/relationships/image" Target="../media/image145.svg"/><Relationship Id="rId16" Type="http://schemas.openxmlformats.org/officeDocument/2006/relationships/image" Target="../media/image155.svg"/><Relationship Id="rId1" Type="http://schemas.openxmlformats.org/officeDocument/2006/relationships/image" Target="../media/image144.png"/><Relationship Id="rId6" Type="http://schemas.openxmlformats.org/officeDocument/2006/relationships/image" Target="../media/image149.svg"/><Relationship Id="rId11" Type="http://schemas.openxmlformats.org/officeDocument/2006/relationships/image" Target="../media/image132.png"/><Relationship Id="rId5" Type="http://schemas.openxmlformats.org/officeDocument/2006/relationships/image" Target="../media/image148.png"/><Relationship Id="rId15" Type="http://schemas.openxmlformats.org/officeDocument/2006/relationships/image" Target="../media/image154.png"/><Relationship Id="rId10" Type="http://schemas.openxmlformats.org/officeDocument/2006/relationships/image" Target="../media/image117.svg"/><Relationship Id="rId4" Type="http://schemas.openxmlformats.org/officeDocument/2006/relationships/image" Target="../media/image147.svg"/><Relationship Id="rId9" Type="http://schemas.openxmlformats.org/officeDocument/2006/relationships/image" Target="../media/image116.png"/><Relationship Id="rId14" Type="http://schemas.openxmlformats.org/officeDocument/2006/relationships/image" Target="../media/image153.svg"/></Relationships>
</file>

<file path=ppt/diagrams/_rels/data2.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diagrams/_rels/data20.xml.rels><?xml version="1.0" encoding="UTF-8" standalone="yes"?>
<Relationships xmlns="http://schemas.openxmlformats.org/package/2006/relationships"><Relationship Id="rId8" Type="http://schemas.openxmlformats.org/officeDocument/2006/relationships/image" Target="../media/image163.svg"/><Relationship Id="rId3" Type="http://schemas.openxmlformats.org/officeDocument/2006/relationships/image" Target="../media/image158.png"/><Relationship Id="rId7" Type="http://schemas.openxmlformats.org/officeDocument/2006/relationships/image" Target="../media/image162.png"/><Relationship Id="rId2" Type="http://schemas.openxmlformats.org/officeDocument/2006/relationships/image" Target="../media/image157.svg"/><Relationship Id="rId1" Type="http://schemas.openxmlformats.org/officeDocument/2006/relationships/image" Target="../media/image156.png"/><Relationship Id="rId6" Type="http://schemas.openxmlformats.org/officeDocument/2006/relationships/image" Target="../media/image161.svg"/><Relationship Id="rId5" Type="http://schemas.openxmlformats.org/officeDocument/2006/relationships/image" Target="../media/image160.png"/><Relationship Id="rId10" Type="http://schemas.openxmlformats.org/officeDocument/2006/relationships/image" Target="../media/image165.svg"/><Relationship Id="rId4" Type="http://schemas.openxmlformats.org/officeDocument/2006/relationships/image" Target="../media/image159.svg"/><Relationship Id="rId9" Type="http://schemas.openxmlformats.org/officeDocument/2006/relationships/image" Target="../media/image164.png"/></Relationships>
</file>

<file path=ppt/diagrams/_rels/data21.xml.rels><?xml version="1.0" encoding="UTF-8" standalone="yes"?>
<Relationships xmlns="http://schemas.openxmlformats.org/package/2006/relationships"><Relationship Id="rId8" Type="http://schemas.openxmlformats.org/officeDocument/2006/relationships/image" Target="../media/image117.svg"/><Relationship Id="rId13" Type="http://schemas.openxmlformats.org/officeDocument/2006/relationships/image" Target="../media/image154.png"/><Relationship Id="rId3" Type="http://schemas.openxmlformats.org/officeDocument/2006/relationships/image" Target="../media/image148.png"/><Relationship Id="rId7" Type="http://schemas.openxmlformats.org/officeDocument/2006/relationships/image" Target="../media/image116.png"/><Relationship Id="rId12" Type="http://schemas.openxmlformats.org/officeDocument/2006/relationships/image" Target="../media/image153.svg"/><Relationship Id="rId2" Type="http://schemas.openxmlformats.org/officeDocument/2006/relationships/image" Target="../media/image145.svg"/><Relationship Id="rId1" Type="http://schemas.openxmlformats.org/officeDocument/2006/relationships/image" Target="../media/image144.png"/><Relationship Id="rId6" Type="http://schemas.openxmlformats.org/officeDocument/2006/relationships/image" Target="../media/image151.svg"/><Relationship Id="rId11" Type="http://schemas.openxmlformats.org/officeDocument/2006/relationships/image" Target="../media/image152.png"/><Relationship Id="rId5" Type="http://schemas.openxmlformats.org/officeDocument/2006/relationships/image" Target="../media/image150.png"/><Relationship Id="rId10" Type="http://schemas.openxmlformats.org/officeDocument/2006/relationships/image" Target="../media/image133.svg"/><Relationship Id="rId4" Type="http://schemas.openxmlformats.org/officeDocument/2006/relationships/image" Target="../media/image149.svg"/><Relationship Id="rId9" Type="http://schemas.openxmlformats.org/officeDocument/2006/relationships/image" Target="../media/image132.png"/><Relationship Id="rId14" Type="http://schemas.openxmlformats.org/officeDocument/2006/relationships/image" Target="../media/image155.svg"/></Relationships>
</file>

<file path=ppt/diagrams/_rels/data22.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svg"/><Relationship Id="rId1" Type="http://schemas.openxmlformats.org/officeDocument/2006/relationships/image" Target="../media/image166.png"/><Relationship Id="rId6" Type="http://schemas.openxmlformats.org/officeDocument/2006/relationships/image" Target="../media/image171.svg"/><Relationship Id="rId5" Type="http://schemas.openxmlformats.org/officeDocument/2006/relationships/image" Target="../media/image170.png"/><Relationship Id="rId4" Type="http://schemas.openxmlformats.org/officeDocument/2006/relationships/image" Target="../media/image169.svg"/></Relationships>
</file>

<file path=ppt/diagrams/_rels/data23.xml.rels><?xml version="1.0" encoding="UTF-8" standalone="yes"?>
<Relationships xmlns="http://schemas.openxmlformats.org/package/2006/relationships"><Relationship Id="rId8" Type="http://schemas.openxmlformats.org/officeDocument/2006/relationships/image" Target="../media/image151.svg"/><Relationship Id="rId13" Type="http://schemas.openxmlformats.org/officeDocument/2006/relationships/image" Target="../media/image152.png"/><Relationship Id="rId3" Type="http://schemas.openxmlformats.org/officeDocument/2006/relationships/image" Target="../media/image146.png"/><Relationship Id="rId7" Type="http://schemas.openxmlformats.org/officeDocument/2006/relationships/image" Target="../media/image150.png"/><Relationship Id="rId12" Type="http://schemas.openxmlformats.org/officeDocument/2006/relationships/image" Target="../media/image133.svg"/><Relationship Id="rId2" Type="http://schemas.openxmlformats.org/officeDocument/2006/relationships/image" Target="../media/image145.svg"/><Relationship Id="rId16" Type="http://schemas.openxmlformats.org/officeDocument/2006/relationships/image" Target="../media/image155.svg"/><Relationship Id="rId1" Type="http://schemas.openxmlformats.org/officeDocument/2006/relationships/image" Target="../media/image144.png"/><Relationship Id="rId6" Type="http://schemas.openxmlformats.org/officeDocument/2006/relationships/image" Target="../media/image149.svg"/><Relationship Id="rId11" Type="http://schemas.openxmlformats.org/officeDocument/2006/relationships/image" Target="../media/image132.png"/><Relationship Id="rId5" Type="http://schemas.openxmlformats.org/officeDocument/2006/relationships/image" Target="../media/image148.png"/><Relationship Id="rId15" Type="http://schemas.openxmlformats.org/officeDocument/2006/relationships/image" Target="../media/image154.png"/><Relationship Id="rId10" Type="http://schemas.openxmlformats.org/officeDocument/2006/relationships/image" Target="../media/image117.svg"/><Relationship Id="rId4" Type="http://schemas.openxmlformats.org/officeDocument/2006/relationships/image" Target="../media/image147.svg"/><Relationship Id="rId9" Type="http://schemas.openxmlformats.org/officeDocument/2006/relationships/image" Target="../media/image116.png"/><Relationship Id="rId14" Type="http://schemas.openxmlformats.org/officeDocument/2006/relationships/image" Target="../media/image153.svg"/></Relationships>
</file>

<file path=ppt/diagrams/_rels/data24.xml.rels><?xml version="1.0" encoding="UTF-8" standalone="yes"?>
<Relationships xmlns="http://schemas.openxmlformats.org/package/2006/relationships"><Relationship Id="rId8" Type="http://schemas.openxmlformats.org/officeDocument/2006/relationships/image" Target="../media/image163.svg"/><Relationship Id="rId3" Type="http://schemas.openxmlformats.org/officeDocument/2006/relationships/image" Target="../media/image158.png"/><Relationship Id="rId7" Type="http://schemas.openxmlformats.org/officeDocument/2006/relationships/image" Target="../media/image162.png"/><Relationship Id="rId2" Type="http://schemas.openxmlformats.org/officeDocument/2006/relationships/image" Target="../media/image157.svg"/><Relationship Id="rId1" Type="http://schemas.openxmlformats.org/officeDocument/2006/relationships/image" Target="../media/image156.png"/><Relationship Id="rId6" Type="http://schemas.openxmlformats.org/officeDocument/2006/relationships/image" Target="../media/image161.svg"/><Relationship Id="rId5" Type="http://schemas.openxmlformats.org/officeDocument/2006/relationships/image" Target="../media/image160.png"/><Relationship Id="rId10" Type="http://schemas.openxmlformats.org/officeDocument/2006/relationships/image" Target="../media/image165.svg"/><Relationship Id="rId4" Type="http://schemas.openxmlformats.org/officeDocument/2006/relationships/image" Target="../media/image159.svg"/><Relationship Id="rId9" Type="http://schemas.openxmlformats.org/officeDocument/2006/relationships/image" Target="../media/image164.png"/></Relationships>
</file>

<file path=ppt/diagrams/_rels/data25.xml.rels><?xml version="1.0" encoding="UTF-8" standalone="yes"?>
<Relationships xmlns="http://schemas.openxmlformats.org/package/2006/relationships"><Relationship Id="rId8" Type="http://schemas.openxmlformats.org/officeDocument/2006/relationships/image" Target="../media/image151.svg"/><Relationship Id="rId13" Type="http://schemas.openxmlformats.org/officeDocument/2006/relationships/image" Target="../media/image174.png"/><Relationship Id="rId3" Type="http://schemas.openxmlformats.org/officeDocument/2006/relationships/image" Target="../media/image146.png"/><Relationship Id="rId7" Type="http://schemas.openxmlformats.org/officeDocument/2006/relationships/image" Target="../media/image150.png"/><Relationship Id="rId12" Type="http://schemas.openxmlformats.org/officeDocument/2006/relationships/image" Target="../media/image155.svg"/><Relationship Id="rId2" Type="http://schemas.openxmlformats.org/officeDocument/2006/relationships/image" Target="../media/image145.svg"/><Relationship Id="rId1" Type="http://schemas.openxmlformats.org/officeDocument/2006/relationships/image" Target="../media/image144.png"/><Relationship Id="rId6" Type="http://schemas.openxmlformats.org/officeDocument/2006/relationships/image" Target="../media/image149.svg"/><Relationship Id="rId11" Type="http://schemas.openxmlformats.org/officeDocument/2006/relationships/image" Target="../media/image154.png"/><Relationship Id="rId5" Type="http://schemas.openxmlformats.org/officeDocument/2006/relationships/image" Target="../media/image148.png"/><Relationship Id="rId10" Type="http://schemas.openxmlformats.org/officeDocument/2006/relationships/image" Target="../media/image117.svg"/><Relationship Id="rId4" Type="http://schemas.openxmlformats.org/officeDocument/2006/relationships/image" Target="../media/image147.svg"/><Relationship Id="rId9" Type="http://schemas.openxmlformats.org/officeDocument/2006/relationships/image" Target="../media/image116.png"/><Relationship Id="rId14" Type="http://schemas.openxmlformats.org/officeDocument/2006/relationships/image" Target="../media/image175.svg"/></Relationships>
</file>

<file path=ppt/diagrams/_rels/data26.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svg"/><Relationship Id="rId1" Type="http://schemas.openxmlformats.org/officeDocument/2006/relationships/image" Target="../media/image166.png"/><Relationship Id="rId6" Type="http://schemas.openxmlformats.org/officeDocument/2006/relationships/image" Target="../media/image171.svg"/><Relationship Id="rId5" Type="http://schemas.openxmlformats.org/officeDocument/2006/relationships/image" Target="../media/image170.png"/><Relationship Id="rId4" Type="http://schemas.openxmlformats.org/officeDocument/2006/relationships/image" Target="../media/image169.svg"/></Relationships>
</file>

<file path=ppt/diagrams/_rels/data27.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svg"/><Relationship Id="rId1" Type="http://schemas.openxmlformats.org/officeDocument/2006/relationships/image" Target="../media/image166.png"/><Relationship Id="rId6" Type="http://schemas.openxmlformats.org/officeDocument/2006/relationships/image" Target="../media/image171.svg"/><Relationship Id="rId5" Type="http://schemas.openxmlformats.org/officeDocument/2006/relationships/image" Target="../media/image170.png"/><Relationship Id="rId4" Type="http://schemas.openxmlformats.org/officeDocument/2006/relationships/image" Target="../media/image169.svg"/></Relationships>
</file>

<file path=ppt/diagrams/_rels/data28.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svg"/><Relationship Id="rId1" Type="http://schemas.openxmlformats.org/officeDocument/2006/relationships/image" Target="../media/image166.png"/><Relationship Id="rId6" Type="http://schemas.openxmlformats.org/officeDocument/2006/relationships/image" Target="../media/image171.svg"/><Relationship Id="rId5" Type="http://schemas.openxmlformats.org/officeDocument/2006/relationships/image" Target="../media/image170.png"/><Relationship Id="rId4" Type="http://schemas.openxmlformats.org/officeDocument/2006/relationships/image" Target="../media/image169.svg"/></Relationships>
</file>

<file path=ppt/diagrams/_rels/data29.xml.rels><?xml version="1.0" encoding="UTF-8" standalone="yes"?>
<Relationships xmlns="http://schemas.openxmlformats.org/package/2006/relationships"><Relationship Id="rId8" Type="http://schemas.openxmlformats.org/officeDocument/2006/relationships/image" Target="../media/image183.svg"/><Relationship Id="rId3" Type="http://schemas.openxmlformats.org/officeDocument/2006/relationships/image" Target="../media/image178.png"/><Relationship Id="rId7" Type="http://schemas.openxmlformats.org/officeDocument/2006/relationships/image" Target="../media/image182.png"/><Relationship Id="rId2" Type="http://schemas.openxmlformats.org/officeDocument/2006/relationships/image" Target="../media/image177.svg"/><Relationship Id="rId1" Type="http://schemas.openxmlformats.org/officeDocument/2006/relationships/image" Target="../media/image176.png"/><Relationship Id="rId6" Type="http://schemas.openxmlformats.org/officeDocument/2006/relationships/image" Target="../media/image181.svg"/><Relationship Id="rId5" Type="http://schemas.openxmlformats.org/officeDocument/2006/relationships/image" Target="../media/image180.png"/><Relationship Id="rId4" Type="http://schemas.openxmlformats.org/officeDocument/2006/relationships/image" Target="../media/image179.svg"/></Relationships>
</file>

<file path=ppt/diagrams/_rels/data3.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diagrams/_rels/data30.xml.rels><?xml version="1.0" encoding="UTF-8" standalone="yes"?>
<Relationships xmlns="http://schemas.openxmlformats.org/package/2006/relationships"><Relationship Id="rId8" Type="http://schemas.openxmlformats.org/officeDocument/2006/relationships/image" Target="../media/image191.svg"/><Relationship Id="rId3" Type="http://schemas.openxmlformats.org/officeDocument/2006/relationships/image" Target="../media/image186.png"/><Relationship Id="rId7" Type="http://schemas.openxmlformats.org/officeDocument/2006/relationships/image" Target="../media/image190.png"/><Relationship Id="rId12" Type="http://schemas.openxmlformats.org/officeDocument/2006/relationships/image" Target="../media/image195.svg"/><Relationship Id="rId2" Type="http://schemas.openxmlformats.org/officeDocument/2006/relationships/image" Target="../media/image185.svg"/><Relationship Id="rId1" Type="http://schemas.openxmlformats.org/officeDocument/2006/relationships/image" Target="../media/image184.png"/><Relationship Id="rId6" Type="http://schemas.openxmlformats.org/officeDocument/2006/relationships/image" Target="../media/image189.svg"/><Relationship Id="rId11" Type="http://schemas.openxmlformats.org/officeDocument/2006/relationships/image" Target="../media/image194.png"/><Relationship Id="rId5" Type="http://schemas.openxmlformats.org/officeDocument/2006/relationships/image" Target="../media/image188.png"/><Relationship Id="rId10" Type="http://schemas.openxmlformats.org/officeDocument/2006/relationships/image" Target="../media/image193.svg"/><Relationship Id="rId4" Type="http://schemas.openxmlformats.org/officeDocument/2006/relationships/image" Target="../media/image187.svg"/><Relationship Id="rId9" Type="http://schemas.openxmlformats.org/officeDocument/2006/relationships/image" Target="../media/image192.png"/></Relationships>
</file>

<file path=ppt/diagrams/_rels/data31.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svg"/><Relationship Id="rId1" Type="http://schemas.openxmlformats.org/officeDocument/2006/relationships/image" Target="../media/image166.png"/><Relationship Id="rId6" Type="http://schemas.openxmlformats.org/officeDocument/2006/relationships/image" Target="../media/image171.svg"/><Relationship Id="rId5" Type="http://schemas.openxmlformats.org/officeDocument/2006/relationships/image" Target="../media/image170.png"/><Relationship Id="rId4" Type="http://schemas.openxmlformats.org/officeDocument/2006/relationships/image" Target="../media/image169.svg"/></Relationships>
</file>

<file path=ppt/diagrams/_rels/data32.xml.rels><?xml version="1.0" encoding="UTF-8" standalone="yes"?>
<Relationships xmlns="http://schemas.openxmlformats.org/package/2006/relationships"><Relationship Id="rId8" Type="http://schemas.openxmlformats.org/officeDocument/2006/relationships/image" Target="../media/image203.svg"/><Relationship Id="rId3" Type="http://schemas.openxmlformats.org/officeDocument/2006/relationships/image" Target="../media/image198.png"/><Relationship Id="rId7" Type="http://schemas.openxmlformats.org/officeDocument/2006/relationships/image" Target="../media/image202.png"/><Relationship Id="rId2" Type="http://schemas.openxmlformats.org/officeDocument/2006/relationships/image" Target="../media/image197.svg"/><Relationship Id="rId1" Type="http://schemas.openxmlformats.org/officeDocument/2006/relationships/image" Target="../media/image196.png"/><Relationship Id="rId6" Type="http://schemas.openxmlformats.org/officeDocument/2006/relationships/image" Target="../media/image201.svg"/><Relationship Id="rId5" Type="http://schemas.openxmlformats.org/officeDocument/2006/relationships/image" Target="../media/image200.png"/><Relationship Id="rId10" Type="http://schemas.openxmlformats.org/officeDocument/2006/relationships/image" Target="../media/image205.svg"/><Relationship Id="rId4" Type="http://schemas.openxmlformats.org/officeDocument/2006/relationships/image" Target="../media/image199.svg"/><Relationship Id="rId9" Type="http://schemas.openxmlformats.org/officeDocument/2006/relationships/image" Target="../media/image204.png"/></Relationships>
</file>

<file path=ppt/diagrams/_rels/data5.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diagrams/_rels/data7.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4.svg"/><Relationship Id="rId5" Type="http://schemas.openxmlformats.org/officeDocument/2006/relationships/image" Target="../media/image43.png"/><Relationship Id="rId10" Type="http://schemas.openxmlformats.org/officeDocument/2006/relationships/image" Target="../media/image48.svg"/><Relationship Id="rId4" Type="http://schemas.openxmlformats.org/officeDocument/2006/relationships/image" Target="../media/image42.svg"/><Relationship Id="rId9" Type="http://schemas.openxmlformats.org/officeDocument/2006/relationships/image" Target="../media/image47.png"/></Relationships>
</file>

<file path=ppt/diagrams/_rels/data8.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diagrams/_rels/data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75.sv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svg"/><Relationship Id="rId1" Type="http://schemas.openxmlformats.org/officeDocument/2006/relationships/image" Target="../media/image68.png"/><Relationship Id="rId6" Type="http://schemas.openxmlformats.org/officeDocument/2006/relationships/image" Target="../media/image73.svg"/><Relationship Id="rId5" Type="http://schemas.openxmlformats.org/officeDocument/2006/relationships/image" Target="../media/image72.png"/><Relationship Id="rId10" Type="http://schemas.openxmlformats.org/officeDocument/2006/relationships/image" Target="../media/image77.svg"/><Relationship Id="rId4" Type="http://schemas.openxmlformats.org/officeDocument/2006/relationships/image" Target="../media/image71.svg"/><Relationship Id="rId9" Type="http://schemas.openxmlformats.org/officeDocument/2006/relationships/image" Target="../media/image76.png"/></Relationships>
</file>

<file path=ppt/diagrams/_rels/drawing11.xml.rels><?xml version="1.0" encoding="UTF-8" standalone="yes"?>
<Relationships xmlns="http://schemas.openxmlformats.org/package/2006/relationships"><Relationship Id="rId8" Type="http://schemas.openxmlformats.org/officeDocument/2006/relationships/image" Target="../media/image85.sv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svg"/><Relationship Id="rId1" Type="http://schemas.openxmlformats.org/officeDocument/2006/relationships/image" Target="../media/image78.png"/><Relationship Id="rId6" Type="http://schemas.openxmlformats.org/officeDocument/2006/relationships/image" Target="../media/image83.svg"/><Relationship Id="rId5" Type="http://schemas.openxmlformats.org/officeDocument/2006/relationships/image" Target="../media/image82.png"/><Relationship Id="rId4" Type="http://schemas.openxmlformats.org/officeDocument/2006/relationships/image" Target="../media/image81.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91.svg"/><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89.svg"/><Relationship Id="rId5" Type="http://schemas.openxmlformats.org/officeDocument/2006/relationships/image" Target="../media/image88.png"/><Relationship Id="rId10" Type="http://schemas.openxmlformats.org/officeDocument/2006/relationships/image" Target="../media/image93.svg"/><Relationship Id="rId4" Type="http://schemas.openxmlformats.org/officeDocument/2006/relationships/image" Target="../media/image87.svg"/><Relationship Id="rId9" Type="http://schemas.openxmlformats.org/officeDocument/2006/relationships/image" Target="../media/image92.png"/></Relationships>
</file>

<file path=ppt/diagrams/_rels/drawing14.xml.rels><?xml version="1.0" encoding="UTF-8" standalone="yes"?>
<Relationships xmlns="http://schemas.openxmlformats.org/package/2006/relationships"><Relationship Id="rId8" Type="http://schemas.openxmlformats.org/officeDocument/2006/relationships/image" Target="../media/image101.sv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9.svg"/><Relationship Id="rId5" Type="http://schemas.openxmlformats.org/officeDocument/2006/relationships/image" Target="../media/image98.png"/><Relationship Id="rId10" Type="http://schemas.openxmlformats.org/officeDocument/2006/relationships/image" Target="../media/image103.svg"/><Relationship Id="rId4" Type="http://schemas.openxmlformats.org/officeDocument/2006/relationships/image" Target="../media/image97.svg"/><Relationship Id="rId9" Type="http://schemas.openxmlformats.org/officeDocument/2006/relationships/image" Target="../media/image102.png"/></Relationships>
</file>

<file path=ppt/diagrams/_rels/drawing15.xml.rels><?xml version="1.0" encoding="UTF-8" standalone="yes"?>
<Relationships xmlns="http://schemas.openxmlformats.org/package/2006/relationships"><Relationship Id="rId8" Type="http://schemas.openxmlformats.org/officeDocument/2006/relationships/image" Target="../media/image111.svg"/><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image" Target="../media/image105.svg"/><Relationship Id="rId1" Type="http://schemas.openxmlformats.org/officeDocument/2006/relationships/image" Target="../media/image104.png"/><Relationship Id="rId6" Type="http://schemas.openxmlformats.org/officeDocument/2006/relationships/image" Target="../media/image109.svg"/><Relationship Id="rId5" Type="http://schemas.openxmlformats.org/officeDocument/2006/relationships/image" Target="../media/image108.png"/><Relationship Id="rId10" Type="http://schemas.openxmlformats.org/officeDocument/2006/relationships/image" Target="../media/image113.svg"/><Relationship Id="rId4" Type="http://schemas.openxmlformats.org/officeDocument/2006/relationships/image" Target="../media/image107.svg"/><Relationship Id="rId9" Type="http://schemas.openxmlformats.org/officeDocument/2006/relationships/image" Target="../media/image112.png"/></Relationships>
</file>

<file path=ppt/diagrams/_rels/drawing16.xml.rels><?xml version="1.0" encoding="UTF-8" standalone="yes"?>
<Relationships xmlns="http://schemas.openxmlformats.org/package/2006/relationships"><Relationship Id="rId8" Type="http://schemas.openxmlformats.org/officeDocument/2006/relationships/image" Target="../media/image121.svg"/><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image" Target="../media/image115.svg"/><Relationship Id="rId1" Type="http://schemas.openxmlformats.org/officeDocument/2006/relationships/image" Target="../media/image114.png"/><Relationship Id="rId6" Type="http://schemas.openxmlformats.org/officeDocument/2006/relationships/image" Target="../media/image119.svg"/><Relationship Id="rId5" Type="http://schemas.openxmlformats.org/officeDocument/2006/relationships/image" Target="../media/image118.png"/><Relationship Id="rId10" Type="http://schemas.openxmlformats.org/officeDocument/2006/relationships/image" Target="../media/image123.svg"/><Relationship Id="rId4" Type="http://schemas.openxmlformats.org/officeDocument/2006/relationships/image" Target="../media/image117.svg"/><Relationship Id="rId9" Type="http://schemas.openxmlformats.org/officeDocument/2006/relationships/image" Target="../media/image122.png"/></Relationships>
</file>

<file path=ppt/diagrams/_rels/drawing17.xml.rels><?xml version="1.0" encoding="UTF-8" standalone="yes"?>
<Relationships xmlns="http://schemas.openxmlformats.org/package/2006/relationships"><Relationship Id="rId8" Type="http://schemas.openxmlformats.org/officeDocument/2006/relationships/image" Target="../media/image131.svg"/><Relationship Id="rId3" Type="http://schemas.openxmlformats.org/officeDocument/2006/relationships/image" Target="../media/image126.png"/><Relationship Id="rId7" Type="http://schemas.openxmlformats.org/officeDocument/2006/relationships/image" Target="../media/image130.png"/><Relationship Id="rId2" Type="http://schemas.openxmlformats.org/officeDocument/2006/relationships/image" Target="../media/image125.svg"/><Relationship Id="rId1" Type="http://schemas.openxmlformats.org/officeDocument/2006/relationships/image" Target="../media/image124.png"/><Relationship Id="rId6" Type="http://schemas.openxmlformats.org/officeDocument/2006/relationships/image" Target="../media/image129.svg"/><Relationship Id="rId5" Type="http://schemas.openxmlformats.org/officeDocument/2006/relationships/image" Target="../media/image128.png"/><Relationship Id="rId10" Type="http://schemas.openxmlformats.org/officeDocument/2006/relationships/image" Target="../media/image133.svg"/><Relationship Id="rId4" Type="http://schemas.openxmlformats.org/officeDocument/2006/relationships/image" Target="../media/image127.svg"/><Relationship Id="rId9" Type="http://schemas.openxmlformats.org/officeDocument/2006/relationships/image" Target="../media/image132.png"/></Relationships>
</file>

<file path=ppt/diagrams/_rels/drawing18.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svg"/><Relationship Id="rId1" Type="http://schemas.openxmlformats.org/officeDocument/2006/relationships/image" Target="../media/image134.png"/><Relationship Id="rId6" Type="http://schemas.openxmlformats.org/officeDocument/2006/relationships/image" Target="../media/image139.svg"/><Relationship Id="rId5" Type="http://schemas.openxmlformats.org/officeDocument/2006/relationships/image" Target="../media/image138.png"/><Relationship Id="rId4" Type="http://schemas.openxmlformats.org/officeDocument/2006/relationships/image" Target="../media/image137.svg"/></Relationships>
</file>

<file path=ppt/diagrams/_rels/drawing19.xml.rels><?xml version="1.0" encoding="UTF-8" standalone="yes"?>
<Relationships xmlns="http://schemas.openxmlformats.org/package/2006/relationships"><Relationship Id="rId8" Type="http://schemas.openxmlformats.org/officeDocument/2006/relationships/image" Target="../media/image151.svg"/><Relationship Id="rId13" Type="http://schemas.openxmlformats.org/officeDocument/2006/relationships/image" Target="../media/image152.png"/><Relationship Id="rId3" Type="http://schemas.openxmlformats.org/officeDocument/2006/relationships/image" Target="../media/image146.png"/><Relationship Id="rId7" Type="http://schemas.openxmlformats.org/officeDocument/2006/relationships/image" Target="../media/image150.png"/><Relationship Id="rId12" Type="http://schemas.openxmlformats.org/officeDocument/2006/relationships/image" Target="../media/image133.svg"/><Relationship Id="rId2" Type="http://schemas.openxmlformats.org/officeDocument/2006/relationships/image" Target="../media/image145.svg"/><Relationship Id="rId16" Type="http://schemas.openxmlformats.org/officeDocument/2006/relationships/image" Target="../media/image155.svg"/><Relationship Id="rId1" Type="http://schemas.openxmlformats.org/officeDocument/2006/relationships/image" Target="../media/image144.png"/><Relationship Id="rId6" Type="http://schemas.openxmlformats.org/officeDocument/2006/relationships/image" Target="../media/image149.svg"/><Relationship Id="rId11" Type="http://schemas.openxmlformats.org/officeDocument/2006/relationships/image" Target="../media/image132.png"/><Relationship Id="rId5" Type="http://schemas.openxmlformats.org/officeDocument/2006/relationships/image" Target="../media/image148.png"/><Relationship Id="rId15" Type="http://schemas.openxmlformats.org/officeDocument/2006/relationships/image" Target="../media/image154.png"/><Relationship Id="rId10" Type="http://schemas.openxmlformats.org/officeDocument/2006/relationships/image" Target="../media/image117.svg"/><Relationship Id="rId4" Type="http://schemas.openxmlformats.org/officeDocument/2006/relationships/image" Target="../media/image147.svg"/><Relationship Id="rId9" Type="http://schemas.openxmlformats.org/officeDocument/2006/relationships/image" Target="../media/image116.png"/><Relationship Id="rId14" Type="http://schemas.openxmlformats.org/officeDocument/2006/relationships/image" Target="../media/image153.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diagrams/_rels/drawing20.xml.rels><?xml version="1.0" encoding="UTF-8" standalone="yes"?>
<Relationships xmlns="http://schemas.openxmlformats.org/package/2006/relationships"><Relationship Id="rId8" Type="http://schemas.openxmlformats.org/officeDocument/2006/relationships/image" Target="../media/image163.svg"/><Relationship Id="rId3" Type="http://schemas.openxmlformats.org/officeDocument/2006/relationships/image" Target="../media/image158.png"/><Relationship Id="rId7" Type="http://schemas.openxmlformats.org/officeDocument/2006/relationships/image" Target="../media/image162.png"/><Relationship Id="rId2" Type="http://schemas.openxmlformats.org/officeDocument/2006/relationships/image" Target="../media/image157.svg"/><Relationship Id="rId1" Type="http://schemas.openxmlformats.org/officeDocument/2006/relationships/image" Target="../media/image156.png"/><Relationship Id="rId6" Type="http://schemas.openxmlformats.org/officeDocument/2006/relationships/image" Target="../media/image161.svg"/><Relationship Id="rId5" Type="http://schemas.openxmlformats.org/officeDocument/2006/relationships/image" Target="../media/image160.png"/><Relationship Id="rId10" Type="http://schemas.openxmlformats.org/officeDocument/2006/relationships/image" Target="../media/image165.svg"/><Relationship Id="rId4" Type="http://schemas.openxmlformats.org/officeDocument/2006/relationships/image" Target="../media/image159.svg"/><Relationship Id="rId9" Type="http://schemas.openxmlformats.org/officeDocument/2006/relationships/image" Target="../media/image164.png"/></Relationships>
</file>

<file path=ppt/diagrams/_rels/drawing21.xml.rels><?xml version="1.0" encoding="UTF-8" standalone="yes"?>
<Relationships xmlns="http://schemas.openxmlformats.org/package/2006/relationships"><Relationship Id="rId8" Type="http://schemas.openxmlformats.org/officeDocument/2006/relationships/image" Target="../media/image117.svg"/><Relationship Id="rId13" Type="http://schemas.openxmlformats.org/officeDocument/2006/relationships/image" Target="../media/image154.png"/><Relationship Id="rId3" Type="http://schemas.openxmlformats.org/officeDocument/2006/relationships/image" Target="../media/image148.png"/><Relationship Id="rId7" Type="http://schemas.openxmlformats.org/officeDocument/2006/relationships/image" Target="../media/image116.png"/><Relationship Id="rId12" Type="http://schemas.openxmlformats.org/officeDocument/2006/relationships/image" Target="../media/image153.svg"/><Relationship Id="rId2" Type="http://schemas.openxmlformats.org/officeDocument/2006/relationships/image" Target="../media/image145.svg"/><Relationship Id="rId1" Type="http://schemas.openxmlformats.org/officeDocument/2006/relationships/image" Target="../media/image144.png"/><Relationship Id="rId6" Type="http://schemas.openxmlformats.org/officeDocument/2006/relationships/image" Target="../media/image151.svg"/><Relationship Id="rId11" Type="http://schemas.openxmlformats.org/officeDocument/2006/relationships/image" Target="../media/image152.png"/><Relationship Id="rId5" Type="http://schemas.openxmlformats.org/officeDocument/2006/relationships/image" Target="../media/image150.png"/><Relationship Id="rId10" Type="http://schemas.openxmlformats.org/officeDocument/2006/relationships/image" Target="../media/image133.svg"/><Relationship Id="rId4" Type="http://schemas.openxmlformats.org/officeDocument/2006/relationships/image" Target="../media/image149.svg"/><Relationship Id="rId9" Type="http://schemas.openxmlformats.org/officeDocument/2006/relationships/image" Target="../media/image132.png"/><Relationship Id="rId14" Type="http://schemas.openxmlformats.org/officeDocument/2006/relationships/image" Target="../media/image155.svg"/></Relationships>
</file>

<file path=ppt/diagrams/_rels/drawing22.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svg"/><Relationship Id="rId1" Type="http://schemas.openxmlformats.org/officeDocument/2006/relationships/image" Target="../media/image166.png"/><Relationship Id="rId6" Type="http://schemas.openxmlformats.org/officeDocument/2006/relationships/image" Target="../media/image171.svg"/><Relationship Id="rId5" Type="http://schemas.openxmlformats.org/officeDocument/2006/relationships/image" Target="../media/image170.png"/><Relationship Id="rId4" Type="http://schemas.openxmlformats.org/officeDocument/2006/relationships/image" Target="../media/image169.svg"/></Relationships>
</file>

<file path=ppt/diagrams/_rels/drawing23.xml.rels><?xml version="1.0" encoding="UTF-8" standalone="yes"?>
<Relationships xmlns="http://schemas.openxmlformats.org/package/2006/relationships"><Relationship Id="rId8" Type="http://schemas.openxmlformats.org/officeDocument/2006/relationships/image" Target="../media/image151.svg"/><Relationship Id="rId13" Type="http://schemas.openxmlformats.org/officeDocument/2006/relationships/image" Target="../media/image152.png"/><Relationship Id="rId3" Type="http://schemas.openxmlformats.org/officeDocument/2006/relationships/image" Target="../media/image146.png"/><Relationship Id="rId7" Type="http://schemas.openxmlformats.org/officeDocument/2006/relationships/image" Target="../media/image150.png"/><Relationship Id="rId12" Type="http://schemas.openxmlformats.org/officeDocument/2006/relationships/image" Target="../media/image133.svg"/><Relationship Id="rId2" Type="http://schemas.openxmlformats.org/officeDocument/2006/relationships/image" Target="../media/image145.svg"/><Relationship Id="rId16" Type="http://schemas.openxmlformats.org/officeDocument/2006/relationships/image" Target="../media/image155.svg"/><Relationship Id="rId1" Type="http://schemas.openxmlformats.org/officeDocument/2006/relationships/image" Target="../media/image144.png"/><Relationship Id="rId6" Type="http://schemas.openxmlformats.org/officeDocument/2006/relationships/image" Target="../media/image149.svg"/><Relationship Id="rId11" Type="http://schemas.openxmlformats.org/officeDocument/2006/relationships/image" Target="../media/image132.png"/><Relationship Id="rId5" Type="http://schemas.openxmlformats.org/officeDocument/2006/relationships/image" Target="../media/image148.png"/><Relationship Id="rId15" Type="http://schemas.openxmlformats.org/officeDocument/2006/relationships/image" Target="../media/image154.png"/><Relationship Id="rId10" Type="http://schemas.openxmlformats.org/officeDocument/2006/relationships/image" Target="../media/image117.svg"/><Relationship Id="rId4" Type="http://schemas.openxmlformats.org/officeDocument/2006/relationships/image" Target="../media/image147.svg"/><Relationship Id="rId9" Type="http://schemas.openxmlformats.org/officeDocument/2006/relationships/image" Target="../media/image116.png"/><Relationship Id="rId14" Type="http://schemas.openxmlformats.org/officeDocument/2006/relationships/image" Target="../media/image153.svg"/></Relationships>
</file>

<file path=ppt/diagrams/_rels/drawing24.xml.rels><?xml version="1.0" encoding="UTF-8" standalone="yes"?>
<Relationships xmlns="http://schemas.openxmlformats.org/package/2006/relationships"><Relationship Id="rId8" Type="http://schemas.openxmlformats.org/officeDocument/2006/relationships/image" Target="../media/image163.svg"/><Relationship Id="rId3" Type="http://schemas.openxmlformats.org/officeDocument/2006/relationships/image" Target="../media/image158.png"/><Relationship Id="rId7" Type="http://schemas.openxmlformats.org/officeDocument/2006/relationships/image" Target="../media/image162.png"/><Relationship Id="rId2" Type="http://schemas.openxmlformats.org/officeDocument/2006/relationships/image" Target="../media/image157.svg"/><Relationship Id="rId1" Type="http://schemas.openxmlformats.org/officeDocument/2006/relationships/image" Target="../media/image156.png"/><Relationship Id="rId6" Type="http://schemas.openxmlformats.org/officeDocument/2006/relationships/image" Target="../media/image161.svg"/><Relationship Id="rId5" Type="http://schemas.openxmlformats.org/officeDocument/2006/relationships/image" Target="../media/image160.png"/><Relationship Id="rId10" Type="http://schemas.openxmlformats.org/officeDocument/2006/relationships/image" Target="../media/image165.svg"/><Relationship Id="rId4" Type="http://schemas.openxmlformats.org/officeDocument/2006/relationships/image" Target="../media/image159.svg"/><Relationship Id="rId9" Type="http://schemas.openxmlformats.org/officeDocument/2006/relationships/image" Target="../media/image164.png"/></Relationships>
</file>

<file path=ppt/diagrams/_rels/drawing25.xml.rels><?xml version="1.0" encoding="UTF-8" standalone="yes"?>
<Relationships xmlns="http://schemas.openxmlformats.org/package/2006/relationships"><Relationship Id="rId8" Type="http://schemas.openxmlformats.org/officeDocument/2006/relationships/image" Target="../media/image151.svg"/><Relationship Id="rId13" Type="http://schemas.openxmlformats.org/officeDocument/2006/relationships/image" Target="../media/image174.png"/><Relationship Id="rId3" Type="http://schemas.openxmlformats.org/officeDocument/2006/relationships/image" Target="../media/image146.png"/><Relationship Id="rId7" Type="http://schemas.openxmlformats.org/officeDocument/2006/relationships/image" Target="../media/image150.png"/><Relationship Id="rId12" Type="http://schemas.openxmlformats.org/officeDocument/2006/relationships/image" Target="../media/image155.svg"/><Relationship Id="rId2" Type="http://schemas.openxmlformats.org/officeDocument/2006/relationships/image" Target="../media/image145.svg"/><Relationship Id="rId1" Type="http://schemas.openxmlformats.org/officeDocument/2006/relationships/image" Target="../media/image144.png"/><Relationship Id="rId6" Type="http://schemas.openxmlformats.org/officeDocument/2006/relationships/image" Target="../media/image149.svg"/><Relationship Id="rId11" Type="http://schemas.openxmlformats.org/officeDocument/2006/relationships/image" Target="../media/image154.png"/><Relationship Id="rId5" Type="http://schemas.openxmlformats.org/officeDocument/2006/relationships/image" Target="../media/image148.png"/><Relationship Id="rId10" Type="http://schemas.openxmlformats.org/officeDocument/2006/relationships/image" Target="../media/image117.svg"/><Relationship Id="rId4" Type="http://schemas.openxmlformats.org/officeDocument/2006/relationships/image" Target="../media/image147.svg"/><Relationship Id="rId9" Type="http://schemas.openxmlformats.org/officeDocument/2006/relationships/image" Target="../media/image116.png"/><Relationship Id="rId14" Type="http://schemas.openxmlformats.org/officeDocument/2006/relationships/image" Target="../media/image175.svg"/></Relationships>
</file>

<file path=ppt/diagrams/_rels/drawing26.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svg"/><Relationship Id="rId1" Type="http://schemas.openxmlformats.org/officeDocument/2006/relationships/image" Target="../media/image166.png"/><Relationship Id="rId6" Type="http://schemas.openxmlformats.org/officeDocument/2006/relationships/image" Target="../media/image171.svg"/><Relationship Id="rId5" Type="http://schemas.openxmlformats.org/officeDocument/2006/relationships/image" Target="../media/image170.png"/><Relationship Id="rId4" Type="http://schemas.openxmlformats.org/officeDocument/2006/relationships/image" Target="../media/image169.svg"/></Relationships>
</file>

<file path=ppt/diagrams/_rels/drawing27.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svg"/><Relationship Id="rId1" Type="http://schemas.openxmlformats.org/officeDocument/2006/relationships/image" Target="../media/image166.png"/><Relationship Id="rId6" Type="http://schemas.openxmlformats.org/officeDocument/2006/relationships/image" Target="../media/image171.svg"/><Relationship Id="rId5" Type="http://schemas.openxmlformats.org/officeDocument/2006/relationships/image" Target="../media/image170.png"/><Relationship Id="rId4" Type="http://schemas.openxmlformats.org/officeDocument/2006/relationships/image" Target="../media/image169.svg"/></Relationships>
</file>

<file path=ppt/diagrams/_rels/drawing28.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svg"/><Relationship Id="rId1" Type="http://schemas.openxmlformats.org/officeDocument/2006/relationships/image" Target="../media/image166.png"/><Relationship Id="rId6" Type="http://schemas.openxmlformats.org/officeDocument/2006/relationships/image" Target="../media/image171.svg"/><Relationship Id="rId5" Type="http://schemas.openxmlformats.org/officeDocument/2006/relationships/image" Target="../media/image170.png"/><Relationship Id="rId4" Type="http://schemas.openxmlformats.org/officeDocument/2006/relationships/image" Target="../media/image169.svg"/></Relationships>
</file>

<file path=ppt/diagrams/_rels/drawing29.xml.rels><?xml version="1.0" encoding="UTF-8" standalone="yes"?>
<Relationships xmlns="http://schemas.openxmlformats.org/package/2006/relationships"><Relationship Id="rId8" Type="http://schemas.openxmlformats.org/officeDocument/2006/relationships/image" Target="../media/image183.svg"/><Relationship Id="rId3" Type="http://schemas.openxmlformats.org/officeDocument/2006/relationships/image" Target="../media/image178.png"/><Relationship Id="rId7" Type="http://schemas.openxmlformats.org/officeDocument/2006/relationships/image" Target="../media/image182.png"/><Relationship Id="rId2" Type="http://schemas.openxmlformats.org/officeDocument/2006/relationships/image" Target="../media/image177.svg"/><Relationship Id="rId1" Type="http://schemas.openxmlformats.org/officeDocument/2006/relationships/image" Target="../media/image176.png"/><Relationship Id="rId6" Type="http://schemas.openxmlformats.org/officeDocument/2006/relationships/image" Target="../media/image181.svg"/><Relationship Id="rId5" Type="http://schemas.openxmlformats.org/officeDocument/2006/relationships/image" Target="../media/image180.png"/><Relationship Id="rId4" Type="http://schemas.openxmlformats.org/officeDocument/2006/relationships/image" Target="../media/image179.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diagrams/_rels/drawing30.xml.rels><?xml version="1.0" encoding="UTF-8" standalone="yes"?>
<Relationships xmlns="http://schemas.openxmlformats.org/package/2006/relationships"><Relationship Id="rId8" Type="http://schemas.openxmlformats.org/officeDocument/2006/relationships/image" Target="../media/image191.svg"/><Relationship Id="rId3" Type="http://schemas.openxmlformats.org/officeDocument/2006/relationships/image" Target="../media/image186.png"/><Relationship Id="rId7" Type="http://schemas.openxmlformats.org/officeDocument/2006/relationships/image" Target="../media/image190.png"/><Relationship Id="rId12" Type="http://schemas.openxmlformats.org/officeDocument/2006/relationships/image" Target="../media/image195.svg"/><Relationship Id="rId2" Type="http://schemas.openxmlformats.org/officeDocument/2006/relationships/image" Target="../media/image185.svg"/><Relationship Id="rId1" Type="http://schemas.openxmlformats.org/officeDocument/2006/relationships/image" Target="../media/image184.png"/><Relationship Id="rId6" Type="http://schemas.openxmlformats.org/officeDocument/2006/relationships/image" Target="../media/image189.svg"/><Relationship Id="rId11" Type="http://schemas.openxmlformats.org/officeDocument/2006/relationships/image" Target="../media/image194.png"/><Relationship Id="rId5" Type="http://schemas.openxmlformats.org/officeDocument/2006/relationships/image" Target="../media/image188.png"/><Relationship Id="rId10" Type="http://schemas.openxmlformats.org/officeDocument/2006/relationships/image" Target="../media/image193.svg"/><Relationship Id="rId4" Type="http://schemas.openxmlformats.org/officeDocument/2006/relationships/image" Target="../media/image187.svg"/><Relationship Id="rId9" Type="http://schemas.openxmlformats.org/officeDocument/2006/relationships/image" Target="../media/image192.png"/></Relationships>
</file>

<file path=ppt/diagrams/_rels/drawing31.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svg"/><Relationship Id="rId1" Type="http://schemas.openxmlformats.org/officeDocument/2006/relationships/image" Target="../media/image166.png"/><Relationship Id="rId6" Type="http://schemas.openxmlformats.org/officeDocument/2006/relationships/image" Target="../media/image171.svg"/><Relationship Id="rId5" Type="http://schemas.openxmlformats.org/officeDocument/2006/relationships/image" Target="../media/image170.png"/><Relationship Id="rId4" Type="http://schemas.openxmlformats.org/officeDocument/2006/relationships/image" Target="../media/image169.svg"/></Relationships>
</file>

<file path=ppt/diagrams/_rels/drawing32.xml.rels><?xml version="1.0" encoding="UTF-8" standalone="yes"?>
<Relationships xmlns="http://schemas.openxmlformats.org/package/2006/relationships"><Relationship Id="rId8" Type="http://schemas.openxmlformats.org/officeDocument/2006/relationships/image" Target="../media/image203.svg"/><Relationship Id="rId3" Type="http://schemas.openxmlformats.org/officeDocument/2006/relationships/image" Target="../media/image198.png"/><Relationship Id="rId7" Type="http://schemas.openxmlformats.org/officeDocument/2006/relationships/image" Target="../media/image202.png"/><Relationship Id="rId2" Type="http://schemas.openxmlformats.org/officeDocument/2006/relationships/image" Target="../media/image197.svg"/><Relationship Id="rId1" Type="http://schemas.openxmlformats.org/officeDocument/2006/relationships/image" Target="../media/image196.png"/><Relationship Id="rId6" Type="http://schemas.openxmlformats.org/officeDocument/2006/relationships/image" Target="../media/image201.svg"/><Relationship Id="rId5" Type="http://schemas.openxmlformats.org/officeDocument/2006/relationships/image" Target="../media/image200.png"/><Relationship Id="rId10" Type="http://schemas.openxmlformats.org/officeDocument/2006/relationships/image" Target="../media/image205.svg"/><Relationship Id="rId4" Type="http://schemas.openxmlformats.org/officeDocument/2006/relationships/image" Target="../media/image199.svg"/><Relationship Id="rId9" Type="http://schemas.openxmlformats.org/officeDocument/2006/relationships/image" Target="../media/image204.png"/></Relationships>
</file>

<file path=ppt/diagrams/_rels/drawing5.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diagrams/_rels/drawing7.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4.svg"/><Relationship Id="rId5" Type="http://schemas.openxmlformats.org/officeDocument/2006/relationships/image" Target="../media/image43.png"/><Relationship Id="rId10" Type="http://schemas.openxmlformats.org/officeDocument/2006/relationships/image" Target="../media/image48.svg"/><Relationship Id="rId4" Type="http://schemas.openxmlformats.org/officeDocument/2006/relationships/image" Target="../media/image42.svg"/><Relationship Id="rId9" Type="http://schemas.openxmlformats.org/officeDocument/2006/relationships/image" Target="../media/image47.png"/></Relationships>
</file>

<file path=ppt/diagrams/_rels/drawing8.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diagrams/_rels/drawing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a:alpha val="0"/>
      </a:schemeClr>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0CA46A-7AD2-4F38-B376-34A07ABCC997}"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95A5142C-5129-4925-9E49-B4B596D7F035}">
      <dgm:prSet/>
      <dgm:spPr/>
      <dgm:t>
        <a:bodyPr/>
        <a:lstStyle/>
        <a:p>
          <a:pPr>
            <a:lnSpc>
              <a:spcPct val="100000"/>
            </a:lnSpc>
          </a:pPr>
          <a:r>
            <a:rPr lang="en-GB" noProof="0" dirty="0"/>
            <a:t>To be able to explain the difference between internal and external threats.</a:t>
          </a:r>
        </a:p>
      </dgm:t>
    </dgm:pt>
    <dgm:pt modelId="{B08881A4-CE47-4DCF-9652-8C8D8FCC45CB}" type="parTrans" cxnId="{EE127267-EB98-4C9A-8526-E265329F759C}">
      <dgm:prSet/>
      <dgm:spPr/>
      <dgm:t>
        <a:bodyPr/>
        <a:lstStyle/>
        <a:p>
          <a:endParaRPr lang="en-US"/>
        </a:p>
      </dgm:t>
    </dgm:pt>
    <dgm:pt modelId="{21BB0327-5539-42DE-A572-7D9EAD44DA20}" type="sibTrans" cxnId="{EE127267-EB98-4C9A-8526-E265329F759C}">
      <dgm:prSet/>
      <dgm:spPr/>
      <dgm:t>
        <a:bodyPr/>
        <a:lstStyle/>
        <a:p>
          <a:endParaRPr lang="en-US"/>
        </a:p>
      </dgm:t>
    </dgm:pt>
    <dgm:pt modelId="{C0141F99-EE0E-4182-A032-3283CE21FDB1}">
      <dgm:prSet/>
      <dgm:spPr/>
      <dgm:t>
        <a:bodyPr/>
        <a:lstStyle/>
        <a:p>
          <a:pPr>
            <a:lnSpc>
              <a:spcPct val="100000"/>
            </a:lnSpc>
          </a:pPr>
          <a:r>
            <a:rPr lang="en-GB" noProof="0" dirty="0"/>
            <a:t>To be able to discuss a range of external threats to data, information and systems.</a:t>
          </a:r>
        </a:p>
      </dgm:t>
    </dgm:pt>
    <dgm:pt modelId="{8C3A524E-0795-409C-A37F-BB6D9CB32FE8}" type="parTrans" cxnId="{7667E99A-2135-4514-A1F5-72F66E448166}">
      <dgm:prSet/>
      <dgm:spPr/>
      <dgm:t>
        <a:bodyPr/>
        <a:lstStyle/>
        <a:p>
          <a:endParaRPr lang="en-US"/>
        </a:p>
      </dgm:t>
    </dgm:pt>
    <dgm:pt modelId="{123F733F-3D66-4447-B733-46494C483A47}" type="sibTrans" cxnId="{7667E99A-2135-4514-A1F5-72F66E448166}">
      <dgm:prSet/>
      <dgm:spPr/>
      <dgm:t>
        <a:bodyPr/>
        <a:lstStyle/>
        <a:p>
          <a:endParaRPr lang="en-US"/>
        </a:p>
      </dgm:t>
    </dgm:pt>
    <dgm:pt modelId="{C1EC43CC-90EE-4439-8049-BC086D103F83}" type="pres">
      <dgm:prSet presAssocID="{F70CA46A-7AD2-4F38-B376-34A07ABCC997}" presName="root" presStyleCnt="0">
        <dgm:presLayoutVars>
          <dgm:dir/>
          <dgm:resizeHandles val="exact"/>
        </dgm:presLayoutVars>
      </dgm:prSet>
      <dgm:spPr/>
    </dgm:pt>
    <dgm:pt modelId="{8D162259-75AC-45C6-B7B0-3CB07DE225F6}" type="pres">
      <dgm:prSet presAssocID="{95A5142C-5129-4925-9E49-B4B596D7F035}" presName="compNode" presStyleCnt="0"/>
      <dgm:spPr/>
    </dgm:pt>
    <dgm:pt modelId="{A597EE45-E0C9-48C7-ABB7-28E59AAE4E21}" type="pres">
      <dgm:prSet presAssocID="{95A5142C-5129-4925-9E49-B4B596D7F035}" presName="bgRect" presStyleLbl="bgShp" presStyleIdx="0" presStyleCnt="2"/>
      <dgm:spPr/>
    </dgm:pt>
    <dgm:pt modelId="{8AB381C2-3C9F-4AC8-A324-9127659F8943}" type="pres">
      <dgm:prSet presAssocID="{95A5142C-5129-4925-9E49-B4B596D7F03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C140ABA5-ED94-4EC4-8FC2-B51CFFDC73FE}" type="pres">
      <dgm:prSet presAssocID="{95A5142C-5129-4925-9E49-B4B596D7F035}" presName="spaceRect" presStyleCnt="0"/>
      <dgm:spPr/>
    </dgm:pt>
    <dgm:pt modelId="{9DAED747-2E27-4223-BC4F-93498C4874E8}" type="pres">
      <dgm:prSet presAssocID="{95A5142C-5129-4925-9E49-B4B596D7F035}" presName="parTx" presStyleLbl="revTx" presStyleIdx="0" presStyleCnt="2">
        <dgm:presLayoutVars>
          <dgm:chMax val="0"/>
          <dgm:chPref val="0"/>
        </dgm:presLayoutVars>
      </dgm:prSet>
      <dgm:spPr/>
    </dgm:pt>
    <dgm:pt modelId="{5A07CC25-3948-4B3B-96C5-BD125765E27C}" type="pres">
      <dgm:prSet presAssocID="{21BB0327-5539-42DE-A572-7D9EAD44DA20}" presName="sibTrans" presStyleCnt="0"/>
      <dgm:spPr/>
    </dgm:pt>
    <dgm:pt modelId="{E19793F7-57F7-4C17-B97E-76EDEF71C327}" type="pres">
      <dgm:prSet presAssocID="{C0141F99-EE0E-4182-A032-3283CE21FDB1}" presName="compNode" presStyleCnt="0"/>
      <dgm:spPr/>
    </dgm:pt>
    <dgm:pt modelId="{02737212-DDC2-4D8B-B50A-D3CCD74D1FA2}" type="pres">
      <dgm:prSet presAssocID="{C0141F99-EE0E-4182-A032-3283CE21FDB1}" presName="bgRect" presStyleLbl="bgShp" presStyleIdx="1" presStyleCnt="2"/>
      <dgm:spPr/>
    </dgm:pt>
    <dgm:pt modelId="{766C8ADD-7D8F-44E2-9023-BA69C41A5165}" type="pres">
      <dgm:prSet presAssocID="{C0141F99-EE0E-4182-A032-3283CE21FDB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cessor"/>
        </a:ext>
      </dgm:extLst>
    </dgm:pt>
    <dgm:pt modelId="{0F4F35B3-22DD-472E-9E40-7E81BFAE9830}" type="pres">
      <dgm:prSet presAssocID="{C0141F99-EE0E-4182-A032-3283CE21FDB1}" presName="spaceRect" presStyleCnt="0"/>
      <dgm:spPr/>
    </dgm:pt>
    <dgm:pt modelId="{9283E937-ABD2-4A99-A8A4-9B63D34734B1}" type="pres">
      <dgm:prSet presAssocID="{C0141F99-EE0E-4182-A032-3283CE21FDB1}" presName="parTx" presStyleLbl="revTx" presStyleIdx="1" presStyleCnt="2">
        <dgm:presLayoutVars>
          <dgm:chMax val="0"/>
          <dgm:chPref val="0"/>
        </dgm:presLayoutVars>
      </dgm:prSet>
      <dgm:spPr/>
    </dgm:pt>
  </dgm:ptLst>
  <dgm:cxnLst>
    <dgm:cxn modelId="{F57CEF0A-A3D2-445C-B79D-864585EC120E}" type="presOf" srcId="{95A5142C-5129-4925-9E49-B4B596D7F035}" destId="{9DAED747-2E27-4223-BC4F-93498C4874E8}" srcOrd="0" destOrd="0" presId="urn:microsoft.com/office/officeart/2018/2/layout/IconVerticalSolidList"/>
    <dgm:cxn modelId="{3EE8E339-3953-4C00-BD2B-C3DEE598EECF}" type="presOf" srcId="{F70CA46A-7AD2-4F38-B376-34A07ABCC997}" destId="{C1EC43CC-90EE-4439-8049-BC086D103F83}" srcOrd="0" destOrd="0" presId="urn:microsoft.com/office/officeart/2018/2/layout/IconVerticalSolidList"/>
    <dgm:cxn modelId="{EE127267-EB98-4C9A-8526-E265329F759C}" srcId="{F70CA46A-7AD2-4F38-B376-34A07ABCC997}" destId="{95A5142C-5129-4925-9E49-B4B596D7F035}" srcOrd="0" destOrd="0" parTransId="{B08881A4-CE47-4DCF-9652-8C8D8FCC45CB}" sibTransId="{21BB0327-5539-42DE-A572-7D9EAD44DA20}"/>
    <dgm:cxn modelId="{7667E99A-2135-4514-A1F5-72F66E448166}" srcId="{F70CA46A-7AD2-4F38-B376-34A07ABCC997}" destId="{C0141F99-EE0E-4182-A032-3283CE21FDB1}" srcOrd="1" destOrd="0" parTransId="{8C3A524E-0795-409C-A37F-BB6D9CB32FE8}" sibTransId="{123F733F-3D66-4447-B733-46494C483A47}"/>
    <dgm:cxn modelId="{2EE365D8-69DA-42F8-AB08-89B6B0C2FF57}" type="presOf" srcId="{C0141F99-EE0E-4182-A032-3283CE21FDB1}" destId="{9283E937-ABD2-4A99-A8A4-9B63D34734B1}" srcOrd="0" destOrd="0" presId="urn:microsoft.com/office/officeart/2018/2/layout/IconVerticalSolidList"/>
    <dgm:cxn modelId="{664A4065-ED28-43BB-9444-7C668D8B7872}" type="presParOf" srcId="{C1EC43CC-90EE-4439-8049-BC086D103F83}" destId="{8D162259-75AC-45C6-B7B0-3CB07DE225F6}" srcOrd="0" destOrd="0" presId="urn:microsoft.com/office/officeart/2018/2/layout/IconVerticalSolidList"/>
    <dgm:cxn modelId="{B010B46D-248A-4E94-916A-28A6B7786628}" type="presParOf" srcId="{8D162259-75AC-45C6-B7B0-3CB07DE225F6}" destId="{A597EE45-E0C9-48C7-ABB7-28E59AAE4E21}" srcOrd="0" destOrd="0" presId="urn:microsoft.com/office/officeart/2018/2/layout/IconVerticalSolidList"/>
    <dgm:cxn modelId="{01A186CB-78CD-4D44-AA4A-47D43C26D489}" type="presParOf" srcId="{8D162259-75AC-45C6-B7B0-3CB07DE225F6}" destId="{8AB381C2-3C9F-4AC8-A324-9127659F8943}" srcOrd="1" destOrd="0" presId="urn:microsoft.com/office/officeart/2018/2/layout/IconVerticalSolidList"/>
    <dgm:cxn modelId="{E0719000-628E-484D-93EB-DA1087EE4F00}" type="presParOf" srcId="{8D162259-75AC-45C6-B7B0-3CB07DE225F6}" destId="{C140ABA5-ED94-4EC4-8FC2-B51CFFDC73FE}" srcOrd="2" destOrd="0" presId="urn:microsoft.com/office/officeart/2018/2/layout/IconVerticalSolidList"/>
    <dgm:cxn modelId="{6AD4A306-2065-41BD-92F4-CEF57CE8B3A5}" type="presParOf" srcId="{8D162259-75AC-45C6-B7B0-3CB07DE225F6}" destId="{9DAED747-2E27-4223-BC4F-93498C4874E8}" srcOrd="3" destOrd="0" presId="urn:microsoft.com/office/officeart/2018/2/layout/IconVerticalSolidList"/>
    <dgm:cxn modelId="{362D5DB2-82F5-4B15-BEF1-0C1A0D6B9CB6}" type="presParOf" srcId="{C1EC43CC-90EE-4439-8049-BC086D103F83}" destId="{5A07CC25-3948-4B3B-96C5-BD125765E27C}" srcOrd="1" destOrd="0" presId="urn:microsoft.com/office/officeart/2018/2/layout/IconVerticalSolidList"/>
    <dgm:cxn modelId="{2ECC7CD6-247E-4343-84C9-25200E4BC164}" type="presParOf" srcId="{C1EC43CC-90EE-4439-8049-BC086D103F83}" destId="{E19793F7-57F7-4C17-B97E-76EDEF71C327}" srcOrd="2" destOrd="0" presId="urn:microsoft.com/office/officeart/2018/2/layout/IconVerticalSolidList"/>
    <dgm:cxn modelId="{4CCC1243-0B07-429F-847D-A9A88E5F5457}" type="presParOf" srcId="{E19793F7-57F7-4C17-B97E-76EDEF71C327}" destId="{02737212-DDC2-4D8B-B50A-D3CCD74D1FA2}" srcOrd="0" destOrd="0" presId="urn:microsoft.com/office/officeart/2018/2/layout/IconVerticalSolidList"/>
    <dgm:cxn modelId="{22E65A43-C0E9-4032-9715-5E51B43425AF}" type="presParOf" srcId="{E19793F7-57F7-4C17-B97E-76EDEF71C327}" destId="{766C8ADD-7D8F-44E2-9023-BA69C41A5165}" srcOrd="1" destOrd="0" presId="urn:microsoft.com/office/officeart/2018/2/layout/IconVerticalSolidList"/>
    <dgm:cxn modelId="{A9D15DF7-8C00-480D-A14A-87387AEA0EF5}" type="presParOf" srcId="{E19793F7-57F7-4C17-B97E-76EDEF71C327}" destId="{0F4F35B3-22DD-472E-9E40-7E81BFAE9830}" srcOrd="2" destOrd="0" presId="urn:microsoft.com/office/officeart/2018/2/layout/IconVerticalSolidList"/>
    <dgm:cxn modelId="{25693B96-E72E-403D-98F2-2FB3CB82FC54}" type="presParOf" srcId="{E19793F7-57F7-4C17-B97E-76EDEF71C327}" destId="{9283E937-ABD2-4A99-A8A4-9B63D34734B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DF661C2-3682-42FC-8467-04F8CF727C12}"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334579AE-B722-473B-BC58-AFB4A5BB7ADF}">
      <dgm:prSet/>
      <dgm:spPr/>
      <dgm:t>
        <a:bodyPr/>
        <a:lstStyle/>
        <a:p>
          <a:r>
            <a:rPr lang="en-GB" dirty="0"/>
            <a:t>A breach point is the </a:t>
          </a:r>
          <a:r>
            <a:rPr lang="en-GB" b="1" i="1" dirty="0"/>
            <a:t>location</a:t>
          </a:r>
          <a:r>
            <a:rPr lang="en-GB" dirty="0"/>
            <a:t> in the network, system or organisation where the attacker gained access.</a:t>
          </a:r>
          <a:endParaRPr lang="en-US" dirty="0"/>
        </a:p>
      </dgm:t>
    </dgm:pt>
    <dgm:pt modelId="{E8205C63-7173-416B-98B9-13E946B6F0A9}" type="parTrans" cxnId="{0F97D578-6D2B-4739-B8C8-78679A3D808D}">
      <dgm:prSet/>
      <dgm:spPr/>
      <dgm:t>
        <a:bodyPr/>
        <a:lstStyle/>
        <a:p>
          <a:endParaRPr lang="en-US"/>
        </a:p>
      </dgm:t>
    </dgm:pt>
    <dgm:pt modelId="{03AD7B1E-FCCF-466A-8AC8-CBED7C0BC2E5}" type="sibTrans" cxnId="{0F97D578-6D2B-4739-B8C8-78679A3D808D}">
      <dgm:prSet/>
      <dgm:spPr/>
      <dgm:t>
        <a:bodyPr/>
        <a:lstStyle/>
        <a:p>
          <a:endParaRPr lang="en-US"/>
        </a:p>
      </dgm:t>
    </dgm:pt>
    <dgm:pt modelId="{B1618005-0335-4148-8832-A1185A5D1EC3}">
      <dgm:prSet/>
      <dgm:spPr/>
      <dgm:t>
        <a:bodyPr/>
        <a:lstStyle/>
        <a:p>
          <a:r>
            <a:rPr lang="en-GB" dirty="0"/>
            <a:t>A breach point may be: </a:t>
          </a:r>
          <a:endParaRPr lang="en-US" dirty="0"/>
        </a:p>
      </dgm:t>
    </dgm:pt>
    <dgm:pt modelId="{F509102C-7BA9-4B85-83D8-17A425E4F003}" type="parTrans" cxnId="{A7141A5E-B55B-468E-B02D-F475CF9C7CC7}">
      <dgm:prSet/>
      <dgm:spPr/>
      <dgm:t>
        <a:bodyPr/>
        <a:lstStyle/>
        <a:p>
          <a:endParaRPr lang="en-US"/>
        </a:p>
      </dgm:t>
    </dgm:pt>
    <dgm:pt modelId="{73FE7F5F-7D30-47CE-8B07-56CA42F3C009}" type="sibTrans" cxnId="{A7141A5E-B55B-468E-B02D-F475CF9C7CC7}">
      <dgm:prSet/>
      <dgm:spPr/>
      <dgm:t>
        <a:bodyPr/>
        <a:lstStyle/>
        <a:p>
          <a:endParaRPr lang="en-US"/>
        </a:p>
      </dgm:t>
    </dgm:pt>
    <dgm:pt modelId="{8BA080CE-ACAB-44C0-B231-6D0A5D222CA1}">
      <dgm:prSet/>
      <dgm:spPr/>
      <dgm:t>
        <a:bodyPr/>
        <a:lstStyle/>
        <a:p>
          <a:r>
            <a:rPr lang="en-GB" dirty="0"/>
            <a:t>An </a:t>
          </a:r>
          <a:r>
            <a:rPr lang="en-GB" b="1" i="1" dirty="0"/>
            <a:t>individual</a:t>
          </a:r>
          <a:r>
            <a:rPr lang="en-GB" dirty="0"/>
            <a:t>, in the case of a social engineering attack.</a:t>
          </a:r>
          <a:endParaRPr lang="en-US" dirty="0"/>
        </a:p>
      </dgm:t>
    </dgm:pt>
    <dgm:pt modelId="{AC776F2A-8E86-496A-B12E-A9E857BA8C52}" type="parTrans" cxnId="{3B6451E2-58B5-43BF-9E05-11CC7C91C3E1}">
      <dgm:prSet/>
      <dgm:spPr/>
      <dgm:t>
        <a:bodyPr/>
        <a:lstStyle/>
        <a:p>
          <a:endParaRPr lang="en-US"/>
        </a:p>
      </dgm:t>
    </dgm:pt>
    <dgm:pt modelId="{5751AB01-31E4-4B65-BF37-70B49E3B747C}" type="sibTrans" cxnId="{3B6451E2-58B5-43BF-9E05-11CC7C91C3E1}">
      <dgm:prSet/>
      <dgm:spPr/>
      <dgm:t>
        <a:bodyPr/>
        <a:lstStyle/>
        <a:p>
          <a:endParaRPr lang="en-US"/>
        </a:p>
      </dgm:t>
    </dgm:pt>
    <dgm:pt modelId="{AAC002A7-C8E1-4824-A5ED-B9E9DCD5D9C5}">
      <dgm:prSet/>
      <dgm:spPr/>
      <dgm:t>
        <a:bodyPr/>
        <a:lstStyle/>
        <a:p>
          <a:r>
            <a:rPr lang="en-GB" dirty="0"/>
            <a:t>A </a:t>
          </a:r>
          <a:r>
            <a:rPr lang="en-GB" b="1" i="1" dirty="0"/>
            <a:t>network device</a:t>
          </a:r>
          <a:r>
            <a:rPr lang="en-GB" dirty="0"/>
            <a:t>, in the case of a technical attack.</a:t>
          </a:r>
          <a:endParaRPr lang="en-US" dirty="0"/>
        </a:p>
      </dgm:t>
    </dgm:pt>
    <dgm:pt modelId="{C3A1079B-8923-437E-ABE2-1E5A2E5149D1}" type="parTrans" cxnId="{06EE80C0-553C-4BFE-B71E-ED06C4278B34}">
      <dgm:prSet/>
      <dgm:spPr/>
      <dgm:t>
        <a:bodyPr/>
        <a:lstStyle/>
        <a:p>
          <a:endParaRPr lang="en-US"/>
        </a:p>
      </dgm:t>
    </dgm:pt>
    <dgm:pt modelId="{424BA5E0-CB53-4D30-9E3C-871F1A93E33D}" type="sibTrans" cxnId="{06EE80C0-553C-4BFE-B71E-ED06C4278B34}">
      <dgm:prSet/>
      <dgm:spPr/>
      <dgm:t>
        <a:bodyPr/>
        <a:lstStyle/>
        <a:p>
          <a:endParaRPr lang="en-US"/>
        </a:p>
      </dgm:t>
    </dgm:pt>
    <dgm:pt modelId="{AACCB4F3-B575-4920-95D9-F2933BDA2C14}">
      <dgm:prSet/>
      <dgm:spPr/>
      <dgm:t>
        <a:bodyPr/>
        <a:lstStyle/>
        <a:p>
          <a:r>
            <a:rPr lang="en-GB" dirty="0"/>
            <a:t>A </a:t>
          </a:r>
          <a:r>
            <a:rPr lang="en-GB" b="1" i="1" dirty="0"/>
            <a:t>software update or application</a:t>
          </a:r>
          <a:r>
            <a:rPr lang="en-GB" dirty="0"/>
            <a:t>, in the case of a technical attack.</a:t>
          </a:r>
          <a:endParaRPr lang="en-US" dirty="0"/>
        </a:p>
      </dgm:t>
    </dgm:pt>
    <dgm:pt modelId="{0ED8F17E-849D-4C7D-BF2F-F620CE576F36}" type="parTrans" cxnId="{242729EF-5368-4DF7-9954-EE154E969050}">
      <dgm:prSet/>
      <dgm:spPr/>
      <dgm:t>
        <a:bodyPr/>
        <a:lstStyle/>
        <a:p>
          <a:endParaRPr lang="en-US"/>
        </a:p>
      </dgm:t>
    </dgm:pt>
    <dgm:pt modelId="{0D3C1FD0-217B-4031-A8AE-4954407A92DD}" type="sibTrans" cxnId="{242729EF-5368-4DF7-9954-EE154E969050}">
      <dgm:prSet/>
      <dgm:spPr/>
      <dgm:t>
        <a:bodyPr/>
        <a:lstStyle/>
        <a:p>
          <a:endParaRPr lang="en-US"/>
        </a:p>
      </dgm:t>
    </dgm:pt>
    <dgm:pt modelId="{D2C3508F-F46D-4246-AA40-75488DC2769F}" type="pres">
      <dgm:prSet presAssocID="{8DF661C2-3682-42FC-8467-04F8CF727C12}" presName="root" presStyleCnt="0">
        <dgm:presLayoutVars>
          <dgm:dir/>
          <dgm:resizeHandles val="exact"/>
        </dgm:presLayoutVars>
      </dgm:prSet>
      <dgm:spPr/>
    </dgm:pt>
    <dgm:pt modelId="{2FCDDDCF-1101-4C5A-9D51-7511EEE9D88C}" type="pres">
      <dgm:prSet presAssocID="{334579AE-B722-473B-BC58-AFB4A5BB7ADF}" presName="compNode" presStyleCnt="0"/>
      <dgm:spPr/>
    </dgm:pt>
    <dgm:pt modelId="{C8537A4C-8D57-4BB5-82C8-82E4A9490906}" type="pres">
      <dgm:prSet presAssocID="{334579AE-B722-473B-BC58-AFB4A5BB7ADF}" presName="bgRect" presStyleLbl="bgShp" presStyleIdx="0" presStyleCnt="5"/>
      <dgm:spPr/>
    </dgm:pt>
    <dgm:pt modelId="{01A85CB9-D007-4646-B34B-9B93E29C3A60}" type="pres">
      <dgm:prSet presAssocID="{334579AE-B722-473B-BC58-AFB4A5BB7AD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sconnected"/>
        </a:ext>
      </dgm:extLst>
    </dgm:pt>
    <dgm:pt modelId="{0CBEC8CB-E911-4079-832B-CCF4F7941117}" type="pres">
      <dgm:prSet presAssocID="{334579AE-B722-473B-BC58-AFB4A5BB7ADF}" presName="spaceRect" presStyleCnt="0"/>
      <dgm:spPr/>
    </dgm:pt>
    <dgm:pt modelId="{62C94735-D489-4C85-9370-0BE2AEA0B71E}" type="pres">
      <dgm:prSet presAssocID="{334579AE-B722-473B-BC58-AFB4A5BB7ADF}" presName="parTx" presStyleLbl="revTx" presStyleIdx="0" presStyleCnt="5">
        <dgm:presLayoutVars>
          <dgm:chMax val="0"/>
          <dgm:chPref val="0"/>
        </dgm:presLayoutVars>
      </dgm:prSet>
      <dgm:spPr/>
    </dgm:pt>
    <dgm:pt modelId="{7C816802-9C2F-4447-ACBF-B2B891AAA7A4}" type="pres">
      <dgm:prSet presAssocID="{03AD7B1E-FCCF-466A-8AC8-CBED7C0BC2E5}" presName="sibTrans" presStyleCnt="0"/>
      <dgm:spPr/>
    </dgm:pt>
    <dgm:pt modelId="{03635BB6-3336-40F5-92A0-60ABE041D4FC}" type="pres">
      <dgm:prSet presAssocID="{B1618005-0335-4148-8832-A1185A5D1EC3}" presName="compNode" presStyleCnt="0"/>
      <dgm:spPr/>
    </dgm:pt>
    <dgm:pt modelId="{F6AD4CB5-822A-4F40-9000-E8894E561F6D}" type="pres">
      <dgm:prSet presAssocID="{B1618005-0335-4148-8832-A1185A5D1EC3}" presName="bgRect" presStyleLbl="bgShp" presStyleIdx="1" presStyleCnt="5"/>
      <dgm:spPr/>
    </dgm:pt>
    <dgm:pt modelId="{CBBF2CD9-CB8E-4557-A330-98E3AD00C94C}" type="pres">
      <dgm:prSet presAssocID="{B1618005-0335-4148-8832-A1185A5D1EC3}"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arning"/>
        </a:ext>
      </dgm:extLst>
    </dgm:pt>
    <dgm:pt modelId="{FE4A7881-6341-48AC-AA58-849AD00F646D}" type="pres">
      <dgm:prSet presAssocID="{B1618005-0335-4148-8832-A1185A5D1EC3}" presName="spaceRect" presStyleCnt="0"/>
      <dgm:spPr/>
    </dgm:pt>
    <dgm:pt modelId="{FD41810F-5BFE-4830-9F91-5D689F9C8EF5}" type="pres">
      <dgm:prSet presAssocID="{B1618005-0335-4148-8832-A1185A5D1EC3}" presName="parTx" presStyleLbl="revTx" presStyleIdx="1" presStyleCnt="5">
        <dgm:presLayoutVars>
          <dgm:chMax val="0"/>
          <dgm:chPref val="0"/>
        </dgm:presLayoutVars>
      </dgm:prSet>
      <dgm:spPr/>
    </dgm:pt>
    <dgm:pt modelId="{92C13616-8A5C-4D91-B463-92FF32513CD9}" type="pres">
      <dgm:prSet presAssocID="{73FE7F5F-7D30-47CE-8B07-56CA42F3C009}" presName="sibTrans" presStyleCnt="0"/>
      <dgm:spPr/>
    </dgm:pt>
    <dgm:pt modelId="{8B7E521A-73CE-4AF0-B2FE-DB41F814D0C9}" type="pres">
      <dgm:prSet presAssocID="{8BA080CE-ACAB-44C0-B231-6D0A5D222CA1}" presName="compNode" presStyleCnt="0"/>
      <dgm:spPr/>
    </dgm:pt>
    <dgm:pt modelId="{2E2833A5-6DA9-4129-8839-022EE6D3BBA9}" type="pres">
      <dgm:prSet presAssocID="{8BA080CE-ACAB-44C0-B231-6D0A5D222CA1}" presName="bgRect" presStyleLbl="bgShp" presStyleIdx="2" presStyleCnt="5"/>
      <dgm:spPr/>
    </dgm:pt>
    <dgm:pt modelId="{7E1D9368-801E-47A2-BCC1-C5DD7AA74270}" type="pres">
      <dgm:prSet presAssocID="{8BA080CE-ACAB-44C0-B231-6D0A5D222CA1}"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elder"/>
        </a:ext>
      </dgm:extLst>
    </dgm:pt>
    <dgm:pt modelId="{FC3915BD-EB3E-4E2E-8FA4-18D9AE1569C3}" type="pres">
      <dgm:prSet presAssocID="{8BA080CE-ACAB-44C0-B231-6D0A5D222CA1}" presName="spaceRect" presStyleCnt="0"/>
      <dgm:spPr/>
    </dgm:pt>
    <dgm:pt modelId="{42AD6833-CCFD-4813-860F-0F5699BE21B5}" type="pres">
      <dgm:prSet presAssocID="{8BA080CE-ACAB-44C0-B231-6D0A5D222CA1}" presName="parTx" presStyleLbl="revTx" presStyleIdx="2" presStyleCnt="5">
        <dgm:presLayoutVars>
          <dgm:chMax val="0"/>
          <dgm:chPref val="0"/>
        </dgm:presLayoutVars>
      </dgm:prSet>
      <dgm:spPr/>
    </dgm:pt>
    <dgm:pt modelId="{B898C1B9-0884-47CE-B013-AEE6864281F8}" type="pres">
      <dgm:prSet presAssocID="{5751AB01-31E4-4B65-BF37-70B49E3B747C}" presName="sibTrans" presStyleCnt="0"/>
      <dgm:spPr/>
    </dgm:pt>
    <dgm:pt modelId="{D2ED558E-61CD-4963-95B0-36532FAA6E4D}" type="pres">
      <dgm:prSet presAssocID="{AAC002A7-C8E1-4824-A5ED-B9E9DCD5D9C5}" presName="compNode" presStyleCnt="0"/>
      <dgm:spPr/>
    </dgm:pt>
    <dgm:pt modelId="{E6C3113B-BCDF-45EA-B5D8-F63B167AD59D}" type="pres">
      <dgm:prSet presAssocID="{AAC002A7-C8E1-4824-A5ED-B9E9DCD5D9C5}" presName="bgRect" presStyleLbl="bgShp" presStyleIdx="3" presStyleCnt="5"/>
      <dgm:spPr/>
    </dgm:pt>
    <dgm:pt modelId="{D9ED49A5-B7B8-42C1-B2F0-BE79D9DBD669}" type="pres">
      <dgm:prSet presAssocID="{AAC002A7-C8E1-4824-A5ED-B9E9DCD5D9C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erver"/>
        </a:ext>
      </dgm:extLst>
    </dgm:pt>
    <dgm:pt modelId="{3540FEE9-B971-47AA-8BDA-56F2858CB48D}" type="pres">
      <dgm:prSet presAssocID="{AAC002A7-C8E1-4824-A5ED-B9E9DCD5D9C5}" presName="spaceRect" presStyleCnt="0"/>
      <dgm:spPr/>
    </dgm:pt>
    <dgm:pt modelId="{519525A3-00A6-4C26-BB50-C2226515903C}" type="pres">
      <dgm:prSet presAssocID="{AAC002A7-C8E1-4824-A5ED-B9E9DCD5D9C5}" presName="parTx" presStyleLbl="revTx" presStyleIdx="3" presStyleCnt="5">
        <dgm:presLayoutVars>
          <dgm:chMax val="0"/>
          <dgm:chPref val="0"/>
        </dgm:presLayoutVars>
      </dgm:prSet>
      <dgm:spPr/>
    </dgm:pt>
    <dgm:pt modelId="{00287076-D899-4F24-A628-8D874D6D173D}" type="pres">
      <dgm:prSet presAssocID="{424BA5E0-CB53-4D30-9E3C-871F1A93E33D}" presName="sibTrans" presStyleCnt="0"/>
      <dgm:spPr/>
    </dgm:pt>
    <dgm:pt modelId="{DE41B386-C11D-44AD-BCBE-1C59CAD0A37E}" type="pres">
      <dgm:prSet presAssocID="{AACCB4F3-B575-4920-95D9-F2933BDA2C14}" presName="compNode" presStyleCnt="0"/>
      <dgm:spPr/>
    </dgm:pt>
    <dgm:pt modelId="{CFB8842F-358B-4805-AEA3-50078586C328}" type="pres">
      <dgm:prSet presAssocID="{AACCB4F3-B575-4920-95D9-F2933BDA2C14}" presName="bgRect" presStyleLbl="bgShp" presStyleIdx="4" presStyleCnt="5"/>
      <dgm:spPr/>
    </dgm:pt>
    <dgm:pt modelId="{40FC5212-DDD0-4C9D-B171-12A2276C7CD8}" type="pres">
      <dgm:prSet presAssocID="{AACCB4F3-B575-4920-95D9-F2933BDA2C14}"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rogrammer"/>
        </a:ext>
      </dgm:extLst>
    </dgm:pt>
    <dgm:pt modelId="{B90BF2D6-EEE7-4F2B-A6A4-75505C03E88F}" type="pres">
      <dgm:prSet presAssocID="{AACCB4F3-B575-4920-95D9-F2933BDA2C14}" presName="spaceRect" presStyleCnt="0"/>
      <dgm:spPr/>
    </dgm:pt>
    <dgm:pt modelId="{50F37EE4-246E-4382-A07F-40BBFE6871CB}" type="pres">
      <dgm:prSet presAssocID="{AACCB4F3-B575-4920-95D9-F2933BDA2C14}" presName="parTx" presStyleLbl="revTx" presStyleIdx="4" presStyleCnt="5">
        <dgm:presLayoutVars>
          <dgm:chMax val="0"/>
          <dgm:chPref val="0"/>
        </dgm:presLayoutVars>
      </dgm:prSet>
      <dgm:spPr/>
    </dgm:pt>
  </dgm:ptLst>
  <dgm:cxnLst>
    <dgm:cxn modelId="{2A33092B-C9BE-4297-8925-E24159F6C5A3}" type="presOf" srcId="{8BA080CE-ACAB-44C0-B231-6D0A5D222CA1}" destId="{42AD6833-CCFD-4813-860F-0F5699BE21B5}" srcOrd="0" destOrd="0" presId="urn:microsoft.com/office/officeart/2018/2/layout/IconVerticalSolidList"/>
    <dgm:cxn modelId="{AF582133-07A8-45DB-9DC2-BB787C5AF56A}" type="presOf" srcId="{334579AE-B722-473B-BC58-AFB4A5BB7ADF}" destId="{62C94735-D489-4C85-9370-0BE2AEA0B71E}" srcOrd="0" destOrd="0" presId="urn:microsoft.com/office/officeart/2018/2/layout/IconVerticalSolidList"/>
    <dgm:cxn modelId="{A7141A5E-B55B-468E-B02D-F475CF9C7CC7}" srcId="{8DF661C2-3682-42FC-8467-04F8CF727C12}" destId="{B1618005-0335-4148-8832-A1185A5D1EC3}" srcOrd="1" destOrd="0" parTransId="{F509102C-7BA9-4B85-83D8-17A425E4F003}" sibTransId="{73FE7F5F-7D30-47CE-8B07-56CA42F3C009}"/>
    <dgm:cxn modelId="{604F6B64-3D64-4D3D-AA30-9CFF99CF3010}" type="presOf" srcId="{B1618005-0335-4148-8832-A1185A5D1EC3}" destId="{FD41810F-5BFE-4830-9F91-5D689F9C8EF5}" srcOrd="0" destOrd="0" presId="urn:microsoft.com/office/officeart/2018/2/layout/IconVerticalSolidList"/>
    <dgm:cxn modelId="{52E5EE72-E20A-495F-BC60-7DF3A7080930}" type="presOf" srcId="{AACCB4F3-B575-4920-95D9-F2933BDA2C14}" destId="{50F37EE4-246E-4382-A07F-40BBFE6871CB}" srcOrd="0" destOrd="0" presId="urn:microsoft.com/office/officeart/2018/2/layout/IconVerticalSolidList"/>
    <dgm:cxn modelId="{0F97D578-6D2B-4739-B8C8-78679A3D808D}" srcId="{8DF661C2-3682-42FC-8467-04F8CF727C12}" destId="{334579AE-B722-473B-BC58-AFB4A5BB7ADF}" srcOrd="0" destOrd="0" parTransId="{E8205C63-7173-416B-98B9-13E946B6F0A9}" sibTransId="{03AD7B1E-FCCF-466A-8AC8-CBED7C0BC2E5}"/>
    <dgm:cxn modelId="{89B6AC9C-DF50-4756-9364-EC7C49092C89}" type="presOf" srcId="{8DF661C2-3682-42FC-8467-04F8CF727C12}" destId="{D2C3508F-F46D-4246-AA40-75488DC2769F}" srcOrd="0" destOrd="0" presId="urn:microsoft.com/office/officeart/2018/2/layout/IconVerticalSolidList"/>
    <dgm:cxn modelId="{CC6522A5-CEB1-464F-B340-C3D82E920560}" type="presOf" srcId="{AAC002A7-C8E1-4824-A5ED-B9E9DCD5D9C5}" destId="{519525A3-00A6-4C26-BB50-C2226515903C}" srcOrd="0" destOrd="0" presId="urn:microsoft.com/office/officeart/2018/2/layout/IconVerticalSolidList"/>
    <dgm:cxn modelId="{06EE80C0-553C-4BFE-B71E-ED06C4278B34}" srcId="{8DF661C2-3682-42FC-8467-04F8CF727C12}" destId="{AAC002A7-C8E1-4824-A5ED-B9E9DCD5D9C5}" srcOrd="3" destOrd="0" parTransId="{C3A1079B-8923-437E-ABE2-1E5A2E5149D1}" sibTransId="{424BA5E0-CB53-4D30-9E3C-871F1A93E33D}"/>
    <dgm:cxn modelId="{3B6451E2-58B5-43BF-9E05-11CC7C91C3E1}" srcId="{8DF661C2-3682-42FC-8467-04F8CF727C12}" destId="{8BA080CE-ACAB-44C0-B231-6D0A5D222CA1}" srcOrd="2" destOrd="0" parTransId="{AC776F2A-8E86-496A-B12E-A9E857BA8C52}" sibTransId="{5751AB01-31E4-4B65-BF37-70B49E3B747C}"/>
    <dgm:cxn modelId="{242729EF-5368-4DF7-9954-EE154E969050}" srcId="{8DF661C2-3682-42FC-8467-04F8CF727C12}" destId="{AACCB4F3-B575-4920-95D9-F2933BDA2C14}" srcOrd="4" destOrd="0" parTransId="{0ED8F17E-849D-4C7D-BF2F-F620CE576F36}" sibTransId="{0D3C1FD0-217B-4031-A8AE-4954407A92DD}"/>
    <dgm:cxn modelId="{86E25A40-E14C-4868-83E3-005FAABF5EFF}" type="presParOf" srcId="{D2C3508F-F46D-4246-AA40-75488DC2769F}" destId="{2FCDDDCF-1101-4C5A-9D51-7511EEE9D88C}" srcOrd="0" destOrd="0" presId="urn:microsoft.com/office/officeart/2018/2/layout/IconVerticalSolidList"/>
    <dgm:cxn modelId="{37F4A4EE-DFA9-428A-A295-0A0D98158762}" type="presParOf" srcId="{2FCDDDCF-1101-4C5A-9D51-7511EEE9D88C}" destId="{C8537A4C-8D57-4BB5-82C8-82E4A9490906}" srcOrd="0" destOrd="0" presId="urn:microsoft.com/office/officeart/2018/2/layout/IconVerticalSolidList"/>
    <dgm:cxn modelId="{41D3EA4F-EAC2-49CB-9EE0-82D1A1D2ECAD}" type="presParOf" srcId="{2FCDDDCF-1101-4C5A-9D51-7511EEE9D88C}" destId="{01A85CB9-D007-4646-B34B-9B93E29C3A60}" srcOrd="1" destOrd="0" presId="urn:microsoft.com/office/officeart/2018/2/layout/IconVerticalSolidList"/>
    <dgm:cxn modelId="{652DC6DA-5C12-4F2A-8A85-37C98E0F99BF}" type="presParOf" srcId="{2FCDDDCF-1101-4C5A-9D51-7511EEE9D88C}" destId="{0CBEC8CB-E911-4079-832B-CCF4F7941117}" srcOrd="2" destOrd="0" presId="urn:microsoft.com/office/officeart/2018/2/layout/IconVerticalSolidList"/>
    <dgm:cxn modelId="{EC6E715F-BA3F-4672-84AD-01E32913B400}" type="presParOf" srcId="{2FCDDDCF-1101-4C5A-9D51-7511EEE9D88C}" destId="{62C94735-D489-4C85-9370-0BE2AEA0B71E}" srcOrd="3" destOrd="0" presId="urn:microsoft.com/office/officeart/2018/2/layout/IconVerticalSolidList"/>
    <dgm:cxn modelId="{4BBFA480-2628-4B96-BD7D-5E48DA73C488}" type="presParOf" srcId="{D2C3508F-F46D-4246-AA40-75488DC2769F}" destId="{7C816802-9C2F-4447-ACBF-B2B891AAA7A4}" srcOrd="1" destOrd="0" presId="urn:microsoft.com/office/officeart/2018/2/layout/IconVerticalSolidList"/>
    <dgm:cxn modelId="{682A975F-F65E-4917-8D4C-F9E0B7822D55}" type="presParOf" srcId="{D2C3508F-F46D-4246-AA40-75488DC2769F}" destId="{03635BB6-3336-40F5-92A0-60ABE041D4FC}" srcOrd="2" destOrd="0" presId="urn:microsoft.com/office/officeart/2018/2/layout/IconVerticalSolidList"/>
    <dgm:cxn modelId="{9CD9AEDC-1B77-4E84-8CB7-A0C5EE2F012E}" type="presParOf" srcId="{03635BB6-3336-40F5-92A0-60ABE041D4FC}" destId="{F6AD4CB5-822A-4F40-9000-E8894E561F6D}" srcOrd="0" destOrd="0" presId="urn:microsoft.com/office/officeart/2018/2/layout/IconVerticalSolidList"/>
    <dgm:cxn modelId="{6A59B697-EC05-4BDD-B0F2-F136ABB7EE58}" type="presParOf" srcId="{03635BB6-3336-40F5-92A0-60ABE041D4FC}" destId="{CBBF2CD9-CB8E-4557-A330-98E3AD00C94C}" srcOrd="1" destOrd="0" presId="urn:microsoft.com/office/officeart/2018/2/layout/IconVerticalSolidList"/>
    <dgm:cxn modelId="{847841ED-4492-4559-A782-EC97FA63CC8D}" type="presParOf" srcId="{03635BB6-3336-40F5-92A0-60ABE041D4FC}" destId="{FE4A7881-6341-48AC-AA58-849AD00F646D}" srcOrd="2" destOrd="0" presId="urn:microsoft.com/office/officeart/2018/2/layout/IconVerticalSolidList"/>
    <dgm:cxn modelId="{50CA0C9A-22D7-42F4-8C75-ECC7938EEE0F}" type="presParOf" srcId="{03635BB6-3336-40F5-92A0-60ABE041D4FC}" destId="{FD41810F-5BFE-4830-9F91-5D689F9C8EF5}" srcOrd="3" destOrd="0" presId="urn:microsoft.com/office/officeart/2018/2/layout/IconVerticalSolidList"/>
    <dgm:cxn modelId="{DA73FCBA-7560-452A-87E1-358D6A345E23}" type="presParOf" srcId="{D2C3508F-F46D-4246-AA40-75488DC2769F}" destId="{92C13616-8A5C-4D91-B463-92FF32513CD9}" srcOrd="3" destOrd="0" presId="urn:microsoft.com/office/officeart/2018/2/layout/IconVerticalSolidList"/>
    <dgm:cxn modelId="{658089EC-35B7-49A2-967B-A1BFE4C6E82D}" type="presParOf" srcId="{D2C3508F-F46D-4246-AA40-75488DC2769F}" destId="{8B7E521A-73CE-4AF0-B2FE-DB41F814D0C9}" srcOrd="4" destOrd="0" presId="urn:microsoft.com/office/officeart/2018/2/layout/IconVerticalSolidList"/>
    <dgm:cxn modelId="{0867A92A-7B9F-4035-8FDB-F22D6DB377D1}" type="presParOf" srcId="{8B7E521A-73CE-4AF0-B2FE-DB41F814D0C9}" destId="{2E2833A5-6DA9-4129-8839-022EE6D3BBA9}" srcOrd="0" destOrd="0" presId="urn:microsoft.com/office/officeart/2018/2/layout/IconVerticalSolidList"/>
    <dgm:cxn modelId="{113FB08C-E4BC-4BD8-B5A2-C3749246ADBC}" type="presParOf" srcId="{8B7E521A-73CE-4AF0-B2FE-DB41F814D0C9}" destId="{7E1D9368-801E-47A2-BCC1-C5DD7AA74270}" srcOrd="1" destOrd="0" presId="urn:microsoft.com/office/officeart/2018/2/layout/IconVerticalSolidList"/>
    <dgm:cxn modelId="{C428A1B7-582D-4C17-AFEE-8896D9605B9F}" type="presParOf" srcId="{8B7E521A-73CE-4AF0-B2FE-DB41F814D0C9}" destId="{FC3915BD-EB3E-4E2E-8FA4-18D9AE1569C3}" srcOrd="2" destOrd="0" presId="urn:microsoft.com/office/officeart/2018/2/layout/IconVerticalSolidList"/>
    <dgm:cxn modelId="{965CC1AF-981F-4973-B412-9663581DFB47}" type="presParOf" srcId="{8B7E521A-73CE-4AF0-B2FE-DB41F814D0C9}" destId="{42AD6833-CCFD-4813-860F-0F5699BE21B5}" srcOrd="3" destOrd="0" presId="urn:microsoft.com/office/officeart/2018/2/layout/IconVerticalSolidList"/>
    <dgm:cxn modelId="{F09C5DA4-43DC-420A-8D3D-9FF55D2973BE}" type="presParOf" srcId="{D2C3508F-F46D-4246-AA40-75488DC2769F}" destId="{B898C1B9-0884-47CE-B013-AEE6864281F8}" srcOrd="5" destOrd="0" presId="urn:microsoft.com/office/officeart/2018/2/layout/IconVerticalSolidList"/>
    <dgm:cxn modelId="{54862EBF-ABBC-4F99-B5CC-65260B5DC6B1}" type="presParOf" srcId="{D2C3508F-F46D-4246-AA40-75488DC2769F}" destId="{D2ED558E-61CD-4963-95B0-36532FAA6E4D}" srcOrd="6" destOrd="0" presId="urn:microsoft.com/office/officeart/2018/2/layout/IconVerticalSolidList"/>
    <dgm:cxn modelId="{E71E03F1-9ED9-4DFE-A975-C679EFD8036B}" type="presParOf" srcId="{D2ED558E-61CD-4963-95B0-36532FAA6E4D}" destId="{E6C3113B-BCDF-45EA-B5D8-F63B167AD59D}" srcOrd="0" destOrd="0" presId="urn:microsoft.com/office/officeart/2018/2/layout/IconVerticalSolidList"/>
    <dgm:cxn modelId="{7071BE05-2C3E-4E18-8841-7F7DEA3ADBD5}" type="presParOf" srcId="{D2ED558E-61CD-4963-95B0-36532FAA6E4D}" destId="{D9ED49A5-B7B8-42C1-B2F0-BE79D9DBD669}" srcOrd="1" destOrd="0" presId="urn:microsoft.com/office/officeart/2018/2/layout/IconVerticalSolidList"/>
    <dgm:cxn modelId="{8050852B-2F05-4C75-A2DD-EF9D1D5745CF}" type="presParOf" srcId="{D2ED558E-61CD-4963-95B0-36532FAA6E4D}" destId="{3540FEE9-B971-47AA-8BDA-56F2858CB48D}" srcOrd="2" destOrd="0" presId="urn:microsoft.com/office/officeart/2018/2/layout/IconVerticalSolidList"/>
    <dgm:cxn modelId="{96180A79-9502-480C-90C0-F936C7D3A233}" type="presParOf" srcId="{D2ED558E-61CD-4963-95B0-36532FAA6E4D}" destId="{519525A3-00A6-4C26-BB50-C2226515903C}" srcOrd="3" destOrd="0" presId="urn:microsoft.com/office/officeart/2018/2/layout/IconVerticalSolidList"/>
    <dgm:cxn modelId="{491D1BFF-C89A-43A3-80F7-7A96406A9893}" type="presParOf" srcId="{D2C3508F-F46D-4246-AA40-75488DC2769F}" destId="{00287076-D899-4F24-A628-8D874D6D173D}" srcOrd="7" destOrd="0" presId="urn:microsoft.com/office/officeart/2018/2/layout/IconVerticalSolidList"/>
    <dgm:cxn modelId="{5E019560-B862-4EE0-9C54-DC9F26EFF391}" type="presParOf" srcId="{D2C3508F-F46D-4246-AA40-75488DC2769F}" destId="{DE41B386-C11D-44AD-BCBE-1C59CAD0A37E}" srcOrd="8" destOrd="0" presId="urn:microsoft.com/office/officeart/2018/2/layout/IconVerticalSolidList"/>
    <dgm:cxn modelId="{7F942A0F-A8D7-4A07-875A-97BD98B6589C}" type="presParOf" srcId="{DE41B386-C11D-44AD-BCBE-1C59CAD0A37E}" destId="{CFB8842F-358B-4805-AEA3-50078586C328}" srcOrd="0" destOrd="0" presId="urn:microsoft.com/office/officeart/2018/2/layout/IconVerticalSolidList"/>
    <dgm:cxn modelId="{6CB5EB2E-AF01-497E-AC3D-F1AA4F355DE7}" type="presParOf" srcId="{DE41B386-C11D-44AD-BCBE-1C59CAD0A37E}" destId="{40FC5212-DDD0-4C9D-B171-12A2276C7CD8}" srcOrd="1" destOrd="0" presId="urn:microsoft.com/office/officeart/2018/2/layout/IconVerticalSolidList"/>
    <dgm:cxn modelId="{B8C43776-C2D9-4BE3-BBCB-3432B7513D46}" type="presParOf" srcId="{DE41B386-C11D-44AD-BCBE-1C59CAD0A37E}" destId="{B90BF2D6-EEE7-4F2B-A6A4-75505C03E88F}" srcOrd="2" destOrd="0" presId="urn:microsoft.com/office/officeart/2018/2/layout/IconVerticalSolidList"/>
    <dgm:cxn modelId="{9FFAA940-8920-4B61-B827-9AF20727256E}" type="presParOf" srcId="{DE41B386-C11D-44AD-BCBE-1C59CAD0A37E}" destId="{50F37EE4-246E-4382-A07F-40BBFE6871C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4FB6B4A-2264-4269-99BC-0B02E25C6621}"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2A746B76-B64C-436E-9A0C-A673FA17A4D4}">
      <dgm:prSet/>
      <dgm:spPr/>
      <dgm:t>
        <a:bodyPr/>
        <a:lstStyle/>
        <a:p>
          <a:r>
            <a:rPr lang="en-GB" dirty="0"/>
            <a:t>An </a:t>
          </a:r>
          <a:r>
            <a:rPr lang="en-GB" b="1" i="1" dirty="0"/>
            <a:t>INTERNAL</a:t>
          </a:r>
          <a:r>
            <a:rPr lang="en-GB" dirty="0"/>
            <a:t> threat comes from </a:t>
          </a:r>
          <a:r>
            <a:rPr lang="en-GB" b="1" i="1" dirty="0"/>
            <a:t>within the organisation itself</a:t>
          </a:r>
          <a:r>
            <a:rPr lang="en-GB" dirty="0"/>
            <a:t>.</a:t>
          </a:r>
          <a:endParaRPr lang="en-US" dirty="0"/>
        </a:p>
      </dgm:t>
    </dgm:pt>
    <dgm:pt modelId="{F1F8A3EC-811B-48D6-8C55-981F8FEB767F}" type="parTrans" cxnId="{9AB5D0FF-97E0-4178-931D-F5BA37FA51BA}">
      <dgm:prSet/>
      <dgm:spPr/>
      <dgm:t>
        <a:bodyPr/>
        <a:lstStyle/>
        <a:p>
          <a:endParaRPr lang="en-US"/>
        </a:p>
      </dgm:t>
    </dgm:pt>
    <dgm:pt modelId="{9FAF14C9-33EE-4C88-9878-8793BD3A2CB4}" type="sibTrans" cxnId="{9AB5D0FF-97E0-4178-931D-F5BA37FA51BA}">
      <dgm:prSet/>
      <dgm:spPr/>
      <dgm:t>
        <a:bodyPr/>
        <a:lstStyle/>
        <a:p>
          <a:endParaRPr lang="en-US"/>
        </a:p>
      </dgm:t>
    </dgm:pt>
    <dgm:pt modelId="{9D9D0548-6645-4027-A904-39D410D7B0F6}">
      <dgm:prSet/>
      <dgm:spPr/>
      <dgm:t>
        <a:bodyPr/>
        <a:lstStyle/>
        <a:p>
          <a:r>
            <a:rPr lang="en-GB" dirty="0"/>
            <a:t>This could be from </a:t>
          </a:r>
          <a:r>
            <a:rPr lang="en-GB" b="1" i="1" dirty="0"/>
            <a:t>within</a:t>
          </a:r>
          <a:r>
            <a:rPr lang="en-GB" dirty="0"/>
            <a:t> the </a:t>
          </a:r>
          <a:r>
            <a:rPr lang="en-GB" b="1" i="1" dirty="0"/>
            <a:t>network</a:t>
          </a:r>
          <a:r>
            <a:rPr lang="en-GB" dirty="0"/>
            <a:t> or the </a:t>
          </a:r>
          <a:r>
            <a:rPr lang="en-GB" b="1" i="1" dirty="0"/>
            <a:t>building</a:t>
          </a:r>
          <a:r>
            <a:rPr lang="en-GB" dirty="0"/>
            <a:t>.</a:t>
          </a:r>
          <a:endParaRPr lang="en-US" dirty="0"/>
        </a:p>
      </dgm:t>
    </dgm:pt>
    <dgm:pt modelId="{10A9AB76-433D-4605-A285-57C984945165}" type="parTrans" cxnId="{1DEEC22D-61A6-4C88-A685-E0484B436206}">
      <dgm:prSet/>
      <dgm:spPr/>
      <dgm:t>
        <a:bodyPr/>
        <a:lstStyle/>
        <a:p>
          <a:endParaRPr lang="en-US"/>
        </a:p>
      </dgm:t>
    </dgm:pt>
    <dgm:pt modelId="{34A159A3-D994-4092-82E8-688A02AED78A}" type="sibTrans" cxnId="{1DEEC22D-61A6-4C88-A685-E0484B436206}">
      <dgm:prSet/>
      <dgm:spPr/>
      <dgm:t>
        <a:bodyPr/>
        <a:lstStyle/>
        <a:p>
          <a:endParaRPr lang="en-US"/>
        </a:p>
      </dgm:t>
    </dgm:pt>
    <dgm:pt modelId="{6D95967B-A9A3-4CF7-9C2D-DE8B6B0FD85D}">
      <dgm:prSet/>
      <dgm:spPr/>
      <dgm:t>
        <a:bodyPr/>
        <a:lstStyle/>
        <a:p>
          <a:r>
            <a:rPr lang="en-GB" dirty="0"/>
            <a:t>An </a:t>
          </a:r>
          <a:r>
            <a:rPr lang="en-GB" b="1" i="1" dirty="0"/>
            <a:t>EXTERNAL</a:t>
          </a:r>
          <a:r>
            <a:rPr lang="en-GB" dirty="0"/>
            <a:t> threat comes from </a:t>
          </a:r>
          <a:r>
            <a:rPr lang="en-GB" b="1" i="1" dirty="0"/>
            <a:t>outside the organisation</a:t>
          </a:r>
          <a:r>
            <a:rPr lang="en-GB" dirty="0"/>
            <a:t>.</a:t>
          </a:r>
          <a:endParaRPr lang="en-US" dirty="0"/>
        </a:p>
      </dgm:t>
    </dgm:pt>
    <dgm:pt modelId="{F7D8007F-E221-4EE9-992E-29ADE2E5A3C4}" type="parTrans" cxnId="{4D392A00-33DE-4BC4-954B-92EFE5EA93DE}">
      <dgm:prSet/>
      <dgm:spPr/>
      <dgm:t>
        <a:bodyPr/>
        <a:lstStyle/>
        <a:p>
          <a:endParaRPr lang="en-US"/>
        </a:p>
      </dgm:t>
    </dgm:pt>
    <dgm:pt modelId="{5F020EAD-1787-43EA-B40C-81610FD931F4}" type="sibTrans" cxnId="{4D392A00-33DE-4BC4-954B-92EFE5EA93DE}">
      <dgm:prSet/>
      <dgm:spPr/>
      <dgm:t>
        <a:bodyPr/>
        <a:lstStyle/>
        <a:p>
          <a:endParaRPr lang="en-US"/>
        </a:p>
      </dgm:t>
    </dgm:pt>
    <dgm:pt modelId="{18EA919F-1E5A-469A-82D4-F93ACDE2C162}">
      <dgm:prSet/>
      <dgm:spPr/>
      <dgm:t>
        <a:bodyPr/>
        <a:lstStyle/>
        <a:p>
          <a:r>
            <a:rPr lang="en-GB" dirty="0"/>
            <a:t>This could be from </a:t>
          </a:r>
          <a:r>
            <a:rPr lang="en-GB" b="1" i="1" dirty="0"/>
            <a:t>outside</a:t>
          </a:r>
          <a:r>
            <a:rPr lang="en-GB" dirty="0"/>
            <a:t> the </a:t>
          </a:r>
          <a:r>
            <a:rPr lang="en-GB" b="1" i="1" dirty="0"/>
            <a:t>network</a:t>
          </a:r>
          <a:r>
            <a:rPr lang="en-GB" dirty="0"/>
            <a:t> or the </a:t>
          </a:r>
          <a:r>
            <a:rPr lang="en-GB" b="1" i="1" dirty="0"/>
            <a:t>building</a:t>
          </a:r>
          <a:r>
            <a:rPr lang="en-GB" dirty="0"/>
            <a:t>.</a:t>
          </a:r>
          <a:endParaRPr lang="en-US" dirty="0"/>
        </a:p>
      </dgm:t>
    </dgm:pt>
    <dgm:pt modelId="{14D1053A-04F5-4FAE-9235-0A52A84EBCC8}" type="parTrans" cxnId="{573F1022-3A3A-43B5-9A45-E987021E52F6}">
      <dgm:prSet/>
      <dgm:spPr/>
      <dgm:t>
        <a:bodyPr/>
        <a:lstStyle/>
        <a:p>
          <a:endParaRPr lang="en-US"/>
        </a:p>
      </dgm:t>
    </dgm:pt>
    <dgm:pt modelId="{6DB64C5D-1D09-4EC1-AF23-E59425B1973D}" type="sibTrans" cxnId="{573F1022-3A3A-43B5-9A45-E987021E52F6}">
      <dgm:prSet/>
      <dgm:spPr/>
      <dgm:t>
        <a:bodyPr/>
        <a:lstStyle/>
        <a:p>
          <a:endParaRPr lang="en-US"/>
        </a:p>
      </dgm:t>
    </dgm:pt>
    <dgm:pt modelId="{241252F7-CC84-4F45-9244-B50A8A6BDA03}" type="pres">
      <dgm:prSet presAssocID="{D4FB6B4A-2264-4269-99BC-0B02E25C6621}" presName="root" presStyleCnt="0">
        <dgm:presLayoutVars>
          <dgm:dir/>
          <dgm:resizeHandles val="exact"/>
        </dgm:presLayoutVars>
      </dgm:prSet>
      <dgm:spPr/>
    </dgm:pt>
    <dgm:pt modelId="{2A8BB3E4-D3AB-4DD5-8D69-0843098FCD43}" type="pres">
      <dgm:prSet presAssocID="{2A746B76-B64C-436E-9A0C-A673FA17A4D4}" presName="compNode" presStyleCnt="0"/>
      <dgm:spPr/>
    </dgm:pt>
    <dgm:pt modelId="{2B4537E7-61A3-4A2F-BE33-378D06848A12}" type="pres">
      <dgm:prSet presAssocID="{2A746B76-B64C-436E-9A0C-A673FA17A4D4}" presName="bgRect" presStyleLbl="bgShp" presStyleIdx="0" presStyleCnt="4"/>
      <dgm:spPr/>
    </dgm:pt>
    <dgm:pt modelId="{5D48F551-DFAD-4487-8224-C5FB562D678E}" type="pres">
      <dgm:prSet presAssocID="{2A746B76-B64C-436E-9A0C-A673FA17A4D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85817A1B-5722-4C65-8F96-E1A6210E24FF}" type="pres">
      <dgm:prSet presAssocID="{2A746B76-B64C-436E-9A0C-A673FA17A4D4}" presName="spaceRect" presStyleCnt="0"/>
      <dgm:spPr/>
    </dgm:pt>
    <dgm:pt modelId="{8A142B9D-A818-4B5E-8DF9-1AFF6A79EE27}" type="pres">
      <dgm:prSet presAssocID="{2A746B76-B64C-436E-9A0C-A673FA17A4D4}" presName="parTx" presStyleLbl="revTx" presStyleIdx="0" presStyleCnt="4">
        <dgm:presLayoutVars>
          <dgm:chMax val="0"/>
          <dgm:chPref val="0"/>
        </dgm:presLayoutVars>
      </dgm:prSet>
      <dgm:spPr/>
    </dgm:pt>
    <dgm:pt modelId="{7FCAF1DD-C477-47CE-A7A0-CFEE780B8638}" type="pres">
      <dgm:prSet presAssocID="{9FAF14C9-33EE-4C88-9878-8793BD3A2CB4}" presName="sibTrans" presStyleCnt="0"/>
      <dgm:spPr/>
    </dgm:pt>
    <dgm:pt modelId="{47B0818E-8A48-4D14-80D7-3B1CF4FF3E75}" type="pres">
      <dgm:prSet presAssocID="{9D9D0548-6645-4027-A904-39D410D7B0F6}" presName="compNode" presStyleCnt="0"/>
      <dgm:spPr/>
    </dgm:pt>
    <dgm:pt modelId="{AA8217F2-0F7E-41D9-8AF2-644A1D04BB3B}" type="pres">
      <dgm:prSet presAssocID="{9D9D0548-6645-4027-A904-39D410D7B0F6}" presName="bgRect" presStyleLbl="bgShp" presStyleIdx="1" presStyleCnt="4"/>
      <dgm:spPr/>
    </dgm:pt>
    <dgm:pt modelId="{18C5564A-F836-4661-9E1F-0222A6F8049D}" type="pres">
      <dgm:prSet presAssocID="{9D9D0548-6645-4027-A904-39D410D7B0F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 Network"/>
        </a:ext>
      </dgm:extLst>
    </dgm:pt>
    <dgm:pt modelId="{BCD0C485-41FC-4565-8D93-FB4595961337}" type="pres">
      <dgm:prSet presAssocID="{9D9D0548-6645-4027-A904-39D410D7B0F6}" presName="spaceRect" presStyleCnt="0"/>
      <dgm:spPr/>
    </dgm:pt>
    <dgm:pt modelId="{136AC36B-05E9-4055-8C78-DB428C0E4EDC}" type="pres">
      <dgm:prSet presAssocID="{9D9D0548-6645-4027-A904-39D410D7B0F6}" presName="parTx" presStyleLbl="revTx" presStyleIdx="1" presStyleCnt="4">
        <dgm:presLayoutVars>
          <dgm:chMax val="0"/>
          <dgm:chPref val="0"/>
        </dgm:presLayoutVars>
      </dgm:prSet>
      <dgm:spPr/>
    </dgm:pt>
    <dgm:pt modelId="{EAE8AFE4-E18E-40D5-A3D2-5CE5A4A45DEE}" type="pres">
      <dgm:prSet presAssocID="{34A159A3-D994-4092-82E8-688A02AED78A}" presName="sibTrans" presStyleCnt="0"/>
      <dgm:spPr/>
    </dgm:pt>
    <dgm:pt modelId="{E7523B8D-084D-43C3-BA62-CE45EC9E087B}" type="pres">
      <dgm:prSet presAssocID="{6D95967B-A9A3-4CF7-9C2D-DE8B6B0FD85D}" presName="compNode" presStyleCnt="0"/>
      <dgm:spPr/>
    </dgm:pt>
    <dgm:pt modelId="{968C8436-A3C8-424D-9D61-750EF3622AFC}" type="pres">
      <dgm:prSet presAssocID="{6D95967B-A9A3-4CF7-9C2D-DE8B6B0FD85D}" presName="bgRect" presStyleLbl="bgShp" presStyleIdx="2" presStyleCnt="4"/>
      <dgm:spPr/>
    </dgm:pt>
    <dgm:pt modelId="{DF5FF343-409B-46E5-B1AC-2EB12FB82DC0}" type="pres">
      <dgm:prSet presAssocID="{6D95967B-A9A3-4CF7-9C2D-DE8B6B0FD85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redit card"/>
        </a:ext>
      </dgm:extLst>
    </dgm:pt>
    <dgm:pt modelId="{1E832005-C087-4B7D-AF9D-8A808210306B}" type="pres">
      <dgm:prSet presAssocID="{6D95967B-A9A3-4CF7-9C2D-DE8B6B0FD85D}" presName="spaceRect" presStyleCnt="0"/>
      <dgm:spPr/>
    </dgm:pt>
    <dgm:pt modelId="{06E3D064-28A5-47C8-A741-F5AB4E4CE99E}" type="pres">
      <dgm:prSet presAssocID="{6D95967B-A9A3-4CF7-9C2D-DE8B6B0FD85D}" presName="parTx" presStyleLbl="revTx" presStyleIdx="2" presStyleCnt="4">
        <dgm:presLayoutVars>
          <dgm:chMax val="0"/>
          <dgm:chPref val="0"/>
        </dgm:presLayoutVars>
      </dgm:prSet>
      <dgm:spPr/>
    </dgm:pt>
    <dgm:pt modelId="{32FD8283-8810-4ECF-9F4E-BBA9DD30C420}" type="pres">
      <dgm:prSet presAssocID="{5F020EAD-1787-43EA-B40C-81610FD931F4}" presName="sibTrans" presStyleCnt="0"/>
      <dgm:spPr/>
    </dgm:pt>
    <dgm:pt modelId="{8EEAD0DC-D113-44FD-AAAC-ACAC4EE95022}" type="pres">
      <dgm:prSet presAssocID="{18EA919F-1E5A-469A-82D4-F93ACDE2C162}" presName="compNode" presStyleCnt="0"/>
      <dgm:spPr/>
    </dgm:pt>
    <dgm:pt modelId="{80B07760-F48D-4828-9DB0-0674AA12DEF8}" type="pres">
      <dgm:prSet presAssocID="{18EA919F-1E5A-469A-82D4-F93ACDE2C162}" presName="bgRect" presStyleLbl="bgShp" presStyleIdx="3" presStyleCnt="4"/>
      <dgm:spPr/>
    </dgm:pt>
    <dgm:pt modelId="{4CFEF6EF-405D-42D5-863D-2B1495722CDF}" type="pres">
      <dgm:prSet presAssocID="{18EA919F-1E5A-469A-82D4-F93ACDE2C16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nnections"/>
        </a:ext>
      </dgm:extLst>
    </dgm:pt>
    <dgm:pt modelId="{2F302850-68BA-43BB-AF77-4CED90538FC3}" type="pres">
      <dgm:prSet presAssocID="{18EA919F-1E5A-469A-82D4-F93ACDE2C162}" presName="spaceRect" presStyleCnt="0"/>
      <dgm:spPr/>
    </dgm:pt>
    <dgm:pt modelId="{A6121A77-8722-4760-9429-B996AE586497}" type="pres">
      <dgm:prSet presAssocID="{18EA919F-1E5A-469A-82D4-F93ACDE2C162}" presName="parTx" presStyleLbl="revTx" presStyleIdx="3" presStyleCnt="4">
        <dgm:presLayoutVars>
          <dgm:chMax val="0"/>
          <dgm:chPref val="0"/>
        </dgm:presLayoutVars>
      </dgm:prSet>
      <dgm:spPr/>
    </dgm:pt>
  </dgm:ptLst>
  <dgm:cxnLst>
    <dgm:cxn modelId="{4D392A00-33DE-4BC4-954B-92EFE5EA93DE}" srcId="{D4FB6B4A-2264-4269-99BC-0B02E25C6621}" destId="{6D95967B-A9A3-4CF7-9C2D-DE8B6B0FD85D}" srcOrd="2" destOrd="0" parTransId="{F7D8007F-E221-4EE9-992E-29ADE2E5A3C4}" sibTransId="{5F020EAD-1787-43EA-B40C-81610FD931F4}"/>
    <dgm:cxn modelId="{573F1022-3A3A-43B5-9A45-E987021E52F6}" srcId="{D4FB6B4A-2264-4269-99BC-0B02E25C6621}" destId="{18EA919F-1E5A-469A-82D4-F93ACDE2C162}" srcOrd="3" destOrd="0" parTransId="{14D1053A-04F5-4FAE-9235-0A52A84EBCC8}" sibTransId="{6DB64C5D-1D09-4EC1-AF23-E59425B1973D}"/>
    <dgm:cxn modelId="{1DEEC22D-61A6-4C88-A685-E0484B436206}" srcId="{D4FB6B4A-2264-4269-99BC-0B02E25C6621}" destId="{9D9D0548-6645-4027-A904-39D410D7B0F6}" srcOrd="1" destOrd="0" parTransId="{10A9AB76-433D-4605-A285-57C984945165}" sibTransId="{34A159A3-D994-4092-82E8-688A02AED78A}"/>
    <dgm:cxn modelId="{327D6D3D-142C-4714-BCDB-121E077A63B1}" type="presOf" srcId="{6D95967B-A9A3-4CF7-9C2D-DE8B6B0FD85D}" destId="{06E3D064-28A5-47C8-A741-F5AB4E4CE99E}" srcOrd="0" destOrd="0" presId="urn:microsoft.com/office/officeart/2018/2/layout/IconVerticalSolidList"/>
    <dgm:cxn modelId="{B2DAC35F-B525-4DDD-A07F-568E92ECA829}" type="presOf" srcId="{2A746B76-B64C-436E-9A0C-A673FA17A4D4}" destId="{8A142B9D-A818-4B5E-8DF9-1AFF6A79EE27}" srcOrd="0" destOrd="0" presId="urn:microsoft.com/office/officeart/2018/2/layout/IconVerticalSolidList"/>
    <dgm:cxn modelId="{5909EF62-5792-422F-8F9C-7F9A1AFD1D91}" type="presOf" srcId="{18EA919F-1E5A-469A-82D4-F93ACDE2C162}" destId="{A6121A77-8722-4760-9429-B996AE586497}" srcOrd="0" destOrd="0" presId="urn:microsoft.com/office/officeart/2018/2/layout/IconVerticalSolidList"/>
    <dgm:cxn modelId="{21DA2951-D7F5-471B-B21A-A39476EB459F}" type="presOf" srcId="{D4FB6B4A-2264-4269-99BC-0B02E25C6621}" destId="{241252F7-CC84-4F45-9244-B50A8A6BDA03}" srcOrd="0" destOrd="0" presId="urn:microsoft.com/office/officeart/2018/2/layout/IconVerticalSolidList"/>
    <dgm:cxn modelId="{1D181E7E-424A-4BA7-ABF7-43ED8A9FCD22}" type="presOf" srcId="{9D9D0548-6645-4027-A904-39D410D7B0F6}" destId="{136AC36B-05E9-4055-8C78-DB428C0E4EDC}" srcOrd="0" destOrd="0" presId="urn:microsoft.com/office/officeart/2018/2/layout/IconVerticalSolidList"/>
    <dgm:cxn modelId="{9AB5D0FF-97E0-4178-931D-F5BA37FA51BA}" srcId="{D4FB6B4A-2264-4269-99BC-0B02E25C6621}" destId="{2A746B76-B64C-436E-9A0C-A673FA17A4D4}" srcOrd="0" destOrd="0" parTransId="{F1F8A3EC-811B-48D6-8C55-981F8FEB767F}" sibTransId="{9FAF14C9-33EE-4C88-9878-8793BD3A2CB4}"/>
    <dgm:cxn modelId="{069CC401-80DF-4087-8757-464A68BB463A}" type="presParOf" srcId="{241252F7-CC84-4F45-9244-B50A8A6BDA03}" destId="{2A8BB3E4-D3AB-4DD5-8D69-0843098FCD43}" srcOrd="0" destOrd="0" presId="urn:microsoft.com/office/officeart/2018/2/layout/IconVerticalSolidList"/>
    <dgm:cxn modelId="{7F74B5C3-B42B-4917-A3FB-327BA213830F}" type="presParOf" srcId="{2A8BB3E4-D3AB-4DD5-8D69-0843098FCD43}" destId="{2B4537E7-61A3-4A2F-BE33-378D06848A12}" srcOrd="0" destOrd="0" presId="urn:microsoft.com/office/officeart/2018/2/layout/IconVerticalSolidList"/>
    <dgm:cxn modelId="{C67D0D4D-5B9B-4EC5-8CC2-9DA2F8A1A0CC}" type="presParOf" srcId="{2A8BB3E4-D3AB-4DD5-8D69-0843098FCD43}" destId="{5D48F551-DFAD-4487-8224-C5FB562D678E}" srcOrd="1" destOrd="0" presId="urn:microsoft.com/office/officeart/2018/2/layout/IconVerticalSolidList"/>
    <dgm:cxn modelId="{B94BC5A6-8BC8-4166-A53F-F54C1423A8F9}" type="presParOf" srcId="{2A8BB3E4-D3AB-4DD5-8D69-0843098FCD43}" destId="{85817A1B-5722-4C65-8F96-E1A6210E24FF}" srcOrd="2" destOrd="0" presId="urn:microsoft.com/office/officeart/2018/2/layout/IconVerticalSolidList"/>
    <dgm:cxn modelId="{95FC47B7-8A20-4463-9E76-6AAFE9FE98D6}" type="presParOf" srcId="{2A8BB3E4-D3AB-4DD5-8D69-0843098FCD43}" destId="{8A142B9D-A818-4B5E-8DF9-1AFF6A79EE27}" srcOrd="3" destOrd="0" presId="urn:microsoft.com/office/officeart/2018/2/layout/IconVerticalSolidList"/>
    <dgm:cxn modelId="{EA14C4C3-5EF9-44FF-9F3B-381303A3D875}" type="presParOf" srcId="{241252F7-CC84-4F45-9244-B50A8A6BDA03}" destId="{7FCAF1DD-C477-47CE-A7A0-CFEE780B8638}" srcOrd="1" destOrd="0" presId="urn:microsoft.com/office/officeart/2018/2/layout/IconVerticalSolidList"/>
    <dgm:cxn modelId="{91707E1D-D564-4ED3-BAF9-6A5A9DAE2C0B}" type="presParOf" srcId="{241252F7-CC84-4F45-9244-B50A8A6BDA03}" destId="{47B0818E-8A48-4D14-80D7-3B1CF4FF3E75}" srcOrd="2" destOrd="0" presId="urn:microsoft.com/office/officeart/2018/2/layout/IconVerticalSolidList"/>
    <dgm:cxn modelId="{A4A0AF62-D5ED-497C-A9DA-D9DA8B76FAA9}" type="presParOf" srcId="{47B0818E-8A48-4D14-80D7-3B1CF4FF3E75}" destId="{AA8217F2-0F7E-41D9-8AF2-644A1D04BB3B}" srcOrd="0" destOrd="0" presId="urn:microsoft.com/office/officeart/2018/2/layout/IconVerticalSolidList"/>
    <dgm:cxn modelId="{C7866429-BC98-44CB-B29D-2222385B88AD}" type="presParOf" srcId="{47B0818E-8A48-4D14-80D7-3B1CF4FF3E75}" destId="{18C5564A-F836-4661-9E1F-0222A6F8049D}" srcOrd="1" destOrd="0" presId="urn:microsoft.com/office/officeart/2018/2/layout/IconVerticalSolidList"/>
    <dgm:cxn modelId="{CF5CDB3C-0352-4E51-91A1-F57A57D4C40B}" type="presParOf" srcId="{47B0818E-8A48-4D14-80D7-3B1CF4FF3E75}" destId="{BCD0C485-41FC-4565-8D93-FB4595961337}" srcOrd="2" destOrd="0" presId="urn:microsoft.com/office/officeart/2018/2/layout/IconVerticalSolidList"/>
    <dgm:cxn modelId="{EAB35A9C-ECD5-4301-9271-931DB0BE9DD8}" type="presParOf" srcId="{47B0818E-8A48-4D14-80D7-3B1CF4FF3E75}" destId="{136AC36B-05E9-4055-8C78-DB428C0E4EDC}" srcOrd="3" destOrd="0" presId="urn:microsoft.com/office/officeart/2018/2/layout/IconVerticalSolidList"/>
    <dgm:cxn modelId="{CBD2B1CB-38D7-44E0-8018-5DA7E1FBD729}" type="presParOf" srcId="{241252F7-CC84-4F45-9244-B50A8A6BDA03}" destId="{EAE8AFE4-E18E-40D5-A3D2-5CE5A4A45DEE}" srcOrd="3" destOrd="0" presId="urn:microsoft.com/office/officeart/2018/2/layout/IconVerticalSolidList"/>
    <dgm:cxn modelId="{B5964296-F8ED-41DF-BD0C-4618E212ED2C}" type="presParOf" srcId="{241252F7-CC84-4F45-9244-B50A8A6BDA03}" destId="{E7523B8D-084D-43C3-BA62-CE45EC9E087B}" srcOrd="4" destOrd="0" presId="urn:microsoft.com/office/officeart/2018/2/layout/IconVerticalSolidList"/>
    <dgm:cxn modelId="{51BA6311-B9CC-4315-A9E1-1B3E7BFF5E71}" type="presParOf" srcId="{E7523B8D-084D-43C3-BA62-CE45EC9E087B}" destId="{968C8436-A3C8-424D-9D61-750EF3622AFC}" srcOrd="0" destOrd="0" presId="urn:microsoft.com/office/officeart/2018/2/layout/IconVerticalSolidList"/>
    <dgm:cxn modelId="{364F5410-9161-4C76-BEF3-68843A6E6CAE}" type="presParOf" srcId="{E7523B8D-084D-43C3-BA62-CE45EC9E087B}" destId="{DF5FF343-409B-46E5-B1AC-2EB12FB82DC0}" srcOrd="1" destOrd="0" presId="urn:microsoft.com/office/officeart/2018/2/layout/IconVerticalSolidList"/>
    <dgm:cxn modelId="{01E016D2-EBCB-41D2-ABBA-D5D7B12FA7D9}" type="presParOf" srcId="{E7523B8D-084D-43C3-BA62-CE45EC9E087B}" destId="{1E832005-C087-4B7D-AF9D-8A808210306B}" srcOrd="2" destOrd="0" presId="urn:microsoft.com/office/officeart/2018/2/layout/IconVerticalSolidList"/>
    <dgm:cxn modelId="{3C10A17A-A333-4341-BE1D-E8BE3419ED36}" type="presParOf" srcId="{E7523B8D-084D-43C3-BA62-CE45EC9E087B}" destId="{06E3D064-28A5-47C8-A741-F5AB4E4CE99E}" srcOrd="3" destOrd="0" presId="urn:microsoft.com/office/officeart/2018/2/layout/IconVerticalSolidList"/>
    <dgm:cxn modelId="{C407B67C-0BEF-4D27-BB05-5031F0248990}" type="presParOf" srcId="{241252F7-CC84-4F45-9244-B50A8A6BDA03}" destId="{32FD8283-8810-4ECF-9F4E-BBA9DD30C420}" srcOrd="5" destOrd="0" presId="urn:microsoft.com/office/officeart/2018/2/layout/IconVerticalSolidList"/>
    <dgm:cxn modelId="{DF55658F-3972-4556-891D-EDD37E0C3D96}" type="presParOf" srcId="{241252F7-CC84-4F45-9244-B50A8A6BDA03}" destId="{8EEAD0DC-D113-44FD-AAAC-ACAC4EE95022}" srcOrd="6" destOrd="0" presId="urn:microsoft.com/office/officeart/2018/2/layout/IconVerticalSolidList"/>
    <dgm:cxn modelId="{10FD91EC-780C-485D-8587-7724F0E29543}" type="presParOf" srcId="{8EEAD0DC-D113-44FD-AAAC-ACAC4EE95022}" destId="{80B07760-F48D-4828-9DB0-0674AA12DEF8}" srcOrd="0" destOrd="0" presId="urn:microsoft.com/office/officeart/2018/2/layout/IconVerticalSolidList"/>
    <dgm:cxn modelId="{2C27FC9E-A6D0-4D4C-9B6F-81430183A9E9}" type="presParOf" srcId="{8EEAD0DC-D113-44FD-AAAC-ACAC4EE95022}" destId="{4CFEF6EF-405D-42D5-863D-2B1495722CDF}" srcOrd="1" destOrd="0" presId="urn:microsoft.com/office/officeart/2018/2/layout/IconVerticalSolidList"/>
    <dgm:cxn modelId="{57CD9E3A-ED41-4536-A14E-DACFF2E7600C}" type="presParOf" srcId="{8EEAD0DC-D113-44FD-AAAC-ACAC4EE95022}" destId="{2F302850-68BA-43BB-AF77-4CED90538FC3}" srcOrd="2" destOrd="0" presId="urn:microsoft.com/office/officeart/2018/2/layout/IconVerticalSolidList"/>
    <dgm:cxn modelId="{01F9148C-B799-49C0-8E66-60269FCB5DDF}" type="presParOf" srcId="{8EEAD0DC-D113-44FD-AAAC-ACAC4EE95022}" destId="{A6121A77-8722-4760-9429-B996AE58649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FD4534E-D4B0-4177-AF59-3069B9B5C77A}"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n-GB"/>
        </a:p>
      </dgm:t>
    </dgm:pt>
    <dgm:pt modelId="{362EE700-AEB9-4869-AD2A-697190A9B12B}">
      <dgm:prSet phldrT="[Text]" custT="1"/>
      <dgm:spPr>
        <a:solidFill>
          <a:srgbClr val="00B050"/>
        </a:solidFill>
      </dgm:spPr>
      <dgm:t>
        <a:bodyPr/>
        <a:lstStyle/>
        <a:p>
          <a:r>
            <a:rPr lang="en-GB" sz="3200" dirty="0">
              <a:solidFill>
                <a:schemeClr val="bg1"/>
              </a:solidFill>
              <a:latin typeface="Congenial" panose="02000503040000020004" pitchFamily="2" charset="0"/>
            </a:rPr>
            <a:t>Internal</a:t>
          </a:r>
        </a:p>
        <a:p>
          <a:r>
            <a:rPr lang="en-GB" sz="3200" dirty="0">
              <a:solidFill>
                <a:schemeClr val="bg1"/>
              </a:solidFill>
              <a:latin typeface="Congenial" panose="02000503040000020004" pitchFamily="2" charset="0"/>
            </a:rPr>
            <a:t>Threat</a:t>
          </a:r>
        </a:p>
      </dgm:t>
    </dgm:pt>
    <dgm:pt modelId="{62088B0D-174C-4721-86C9-36C70A4F0864}" type="parTrans" cxnId="{4E8E71D4-22FF-4F46-865E-0545BD24626E}">
      <dgm:prSet/>
      <dgm:spPr/>
      <dgm:t>
        <a:bodyPr/>
        <a:lstStyle/>
        <a:p>
          <a:endParaRPr lang="en-GB"/>
        </a:p>
      </dgm:t>
    </dgm:pt>
    <dgm:pt modelId="{315EF7C7-6C48-4A83-8E46-7153480F5397}" type="sibTrans" cxnId="{4E8E71D4-22FF-4F46-865E-0545BD24626E}">
      <dgm:prSet/>
      <dgm:spPr/>
      <dgm:t>
        <a:bodyPr/>
        <a:lstStyle/>
        <a:p>
          <a:endParaRPr lang="en-GB"/>
        </a:p>
      </dgm:t>
    </dgm:pt>
    <dgm:pt modelId="{3D06D5D5-3B29-4EE9-ACA9-D769A1503FC5}">
      <dgm:prSet phldrT="[Text]" custT="1"/>
      <dgm:spPr/>
      <dgm:t>
        <a:bodyPr tIns="108000"/>
        <a:lstStyle/>
        <a:p>
          <a:r>
            <a:rPr lang="en-GB" sz="1800" dirty="0">
              <a:latin typeface="Congenial" panose="02000503040000020004" pitchFamily="2" charset="0"/>
            </a:rPr>
            <a:t>Opening a suspicious email attachment</a:t>
          </a:r>
        </a:p>
      </dgm:t>
    </dgm:pt>
    <dgm:pt modelId="{E7EF1441-8189-4283-9B81-8777993F723B}" type="parTrans" cxnId="{C603329F-5F7E-4B47-9F71-91AE4B96B95F}">
      <dgm:prSet/>
      <dgm:spPr/>
      <dgm:t>
        <a:bodyPr/>
        <a:lstStyle/>
        <a:p>
          <a:endParaRPr lang="en-GB"/>
        </a:p>
      </dgm:t>
    </dgm:pt>
    <dgm:pt modelId="{26D6B82A-3533-46D1-8A27-C9B7AEF5C563}" type="sibTrans" cxnId="{C603329F-5F7E-4B47-9F71-91AE4B96B95F}">
      <dgm:prSet/>
      <dgm:spPr/>
      <dgm:t>
        <a:bodyPr/>
        <a:lstStyle/>
        <a:p>
          <a:endParaRPr lang="en-GB"/>
        </a:p>
      </dgm:t>
    </dgm:pt>
    <dgm:pt modelId="{95C02437-7BF8-4B66-A3AD-E33BC12A73C0}">
      <dgm:prSet phldrT="[Text]" custT="1"/>
      <dgm:spPr>
        <a:solidFill>
          <a:srgbClr val="C00000"/>
        </a:solidFill>
      </dgm:spPr>
      <dgm:t>
        <a:bodyPr/>
        <a:lstStyle/>
        <a:p>
          <a:r>
            <a:rPr lang="en-GB" sz="3200" dirty="0">
              <a:solidFill>
                <a:schemeClr val="bg1"/>
              </a:solidFill>
              <a:latin typeface="Congenial" panose="02000503040000020004" pitchFamily="2" charset="0"/>
            </a:rPr>
            <a:t>External</a:t>
          </a:r>
        </a:p>
        <a:p>
          <a:r>
            <a:rPr lang="en-GB" sz="3200" dirty="0">
              <a:solidFill>
                <a:schemeClr val="bg1"/>
              </a:solidFill>
              <a:latin typeface="Congenial" panose="02000503040000020004" pitchFamily="2" charset="0"/>
            </a:rPr>
            <a:t>Threat</a:t>
          </a:r>
        </a:p>
      </dgm:t>
    </dgm:pt>
    <dgm:pt modelId="{12858A6C-09F5-48C3-A685-379D84842050}" type="parTrans" cxnId="{E3E6BE17-97A3-48DB-8195-AB41DAD4D714}">
      <dgm:prSet/>
      <dgm:spPr/>
      <dgm:t>
        <a:bodyPr/>
        <a:lstStyle/>
        <a:p>
          <a:endParaRPr lang="en-GB"/>
        </a:p>
      </dgm:t>
    </dgm:pt>
    <dgm:pt modelId="{A448B13D-366C-4D3A-B7EE-8ACC36087F85}" type="sibTrans" cxnId="{E3E6BE17-97A3-48DB-8195-AB41DAD4D714}">
      <dgm:prSet/>
      <dgm:spPr/>
      <dgm:t>
        <a:bodyPr/>
        <a:lstStyle/>
        <a:p>
          <a:endParaRPr lang="en-GB"/>
        </a:p>
      </dgm:t>
    </dgm:pt>
    <dgm:pt modelId="{895F29E2-33E1-4766-976C-CEBF59B454CC}">
      <dgm:prSet phldrT="[Text]" custT="1"/>
      <dgm:spPr/>
      <dgm:t>
        <a:bodyPr/>
        <a:lstStyle/>
        <a:p>
          <a:r>
            <a:rPr lang="en-GB" sz="1800" dirty="0">
              <a:latin typeface="Congenial" panose="02000503040000020004" pitchFamily="2" charset="0"/>
            </a:rPr>
            <a:t>Denial of service attack</a:t>
          </a:r>
        </a:p>
      </dgm:t>
    </dgm:pt>
    <dgm:pt modelId="{59D8948E-24EE-4ADE-9D83-BA8BB9F6CDEA}" type="parTrans" cxnId="{5AED3EC7-B290-43D2-8AA6-6C145EBDF475}">
      <dgm:prSet/>
      <dgm:spPr/>
      <dgm:t>
        <a:bodyPr/>
        <a:lstStyle/>
        <a:p>
          <a:endParaRPr lang="en-GB"/>
        </a:p>
      </dgm:t>
    </dgm:pt>
    <dgm:pt modelId="{1C949001-1AF7-4C99-A67A-550C449656E2}" type="sibTrans" cxnId="{5AED3EC7-B290-43D2-8AA6-6C145EBDF475}">
      <dgm:prSet/>
      <dgm:spPr/>
      <dgm:t>
        <a:bodyPr/>
        <a:lstStyle/>
        <a:p>
          <a:endParaRPr lang="en-GB"/>
        </a:p>
      </dgm:t>
    </dgm:pt>
    <dgm:pt modelId="{08E12FEB-43CD-4870-808B-0FFC28253B07}">
      <dgm:prSet phldrT="[Text]" custT="1"/>
      <dgm:spPr/>
      <dgm:t>
        <a:bodyPr/>
        <a:lstStyle/>
        <a:p>
          <a:r>
            <a:rPr lang="en-GB" sz="1800" dirty="0">
              <a:latin typeface="Congenial" panose="02000503040000020004" pitchFamily="2" charset="0"/>
            </a:rPr>
            <a:t>Attaching a virus to an email</a:t>
          </a:r>
        </a:p>
      </dgm:t>
    </dgm:pt>
    <dgm:pt modelId="{D873E09A-68F6-4ADE-B0F3-5792572115E6}" type="sibTrans" cxnId="{33125055-3EFF-4E62-BB60-E6D0A3711CF0}">
      <dgm:prSet/>
      <dgm:spPr/>
      <dgm:t>
        <a:bodyPr/>
        <a:lstStyle/>
        <a:p>
          <a:endParaRPr lang="en-GB"/>
        </a:p>
      </dgm:t>
    </dgm:pt>
    <dgm:pt modelId="{EF591747-5C5B-4CA2-AFD1-23E5D46CA027}" type="parTrans" cxnId="{33125055-3EFF-4E62-BB60-E6D0A3711CF0}">
      <dgm:prSet/>
      <dgm:spPr/>
      <dgm:t>
        <a:bodyPr/>
        <a:lstStyle/>
        <a:p>
          <a:endParaRPr lang="en-GB"/>
        </a:p>
      </dgm:t>
    </dgm:pt>
    <dgm:pt modelId="{32A35497-E7CB-4E56-B7DE-85B8377D4A3A}">
      <dgm:prSet phldrT="[Text]" custT="1"/>
      <dgm:spPr/>
      <dgm:t>
        <a:bodyPr/>
        <a:lstStyle/>
        <a:p>
          <a:r>
            <a:rPr lang="en-GB" sz="1800" dirty="0">
              <a:latin typeface="Congenial" panose="02000503040000020004" pitchFamily="2" charset="0"/>
            </a:rPr>
            <a:t>Accessing an open port in a firewall</a:t>
          </a:r>
        </a:p>
      </dgm:t>
    </dgm:pt>
    <dgm:pt modelId="{F0EE7B1E-F0CD-45E3-BB7B-DE2C8DE4EB58}" type="sibTrans" cxnId="{4618671F-B1FF-467C-A128-60247FBFB64F}">
      <dgm:prSet/>
      <dgm:spPr/>
      <dgm:t>
        <a:bodyPr/>
        <a:lstStyle/>
        <a:p>
          <a:endParaRPr lang="en-GB"/>
        </a:p>
      </dgm:t>
    </dgm:pt>
    <dgm:pt modelId="{35017FBD-93A6-406C-B6BB-B915F39EB784}" type="parTrans" cxnId="{4618671F-B1FF-467C-A128-60247FBFB64F}">
      <dgm:prSet/>
      <dgm:spPr/>
      <dgm:t>
        <a:bodyPr/>
        <a:lstStyle/>
        <a:p>
          <a:endParaRPr lang="en-GB"/>
        </a:p>
      </dgm:t>
    </dgm:pt>
    <dgm:pt modelId="{DE01E37B-3415-4AAD-929C-DADF4B3522B0}">
      <dgm:prSet phldrT="[Text]" custT="1"/>
      <dgm:spPr/>
      <dgm:t>
        <a:bodyPr tIns="108000"/>
        <a:lstStyle/>
        <a:p>
          <a:r>
            <a:rPr lang="en-GB" sz="1800" dirty="0">
              <a:latin typeface="Congenial" panose="02000503040000020004" pitchFamily="2" charset="0"/>
            </a:rPr>
            <a:t>Connecting a device infected with a virus to the network</a:t>
          </a:r>
        </a:p>
      </dgm:t>
    </dgm:pt>
    <dgm:pt modelId="{3D71822B-83FE-4868-8841-A12D1B039C3C}" type="parTrans" cxnId="{DB0D7D17-601B-4E48-B27D-BD741985552D}">
      <dgm:prSet/>
      <dgm:spPr/>
      <dgm:t>
        <a:bodyPr/>
        <a:lstStyle/>
        <a:p>
          <a:endParaRPr lang="en-GB"/>
        </a:p>
      </dgm:t>
    </dgm:pt>
    <dgm:pt modelId="{482F7830-F9B4-44C6-8071-5B616ADDB95A}" type="sibTrans" cxnId="{DB0D7D17-601B-4E48-B27D-BD741985552D}">
      <dgm:prSet/>
      <dgm:spPr/>
      <dgm:t>
        <a:bodyPr/>
        <a:lstStyle/>
        <a:p>
          <a:endParaRPr lang="en-GB"/>
        </a:p>
      </dgm:t>
    </dgm:pt>
    <dgm:pt modelId="{E38A8928-0AC4-44B6-A2DF-C761CB8788AE}">
      <dgm:prSet phldrT="[Text]" custT="1"/>
      <dgm:spPr/>
      <dgm:t>
        <a:bodyPr tIns="108000"/>
        <a:lstStyle/>
        <a:p>
          <a:r>
            <a:rPr lang="en-GB" sz="1800" dirty="0">
              <a:latin typeface="Congenial" panose="02000503040000020004" pitchFamily="2" charset="0"/>
            </a:rPr>
            <a:t>Failing update an operating system </a:t>
          </a:r>
        </a:p>
      </dgm:t>
    </dgm:pt>
    <dgm:pt modelId="{58B0D14A-1A44-49A9-B589-C4FD11C4FC64}" type="parTrans" cxnId="{AB3CE670-6CA6-4F75-BE51-E7B01E613BE7}">
      <dgm:prSet/>
      <dgm:spPr/>
      <dgm:t>
        <a:bodyPr/>
        <a:lstStyle/>
        <a:p>
          <a:endParaRPr lang="en-GB"/>
        </a:p>
      </dgm:t>
    </dgm:pt>
    <dgm:pt modelId="{A9EC8F38-5CBB-421D-A09B-B57DE48FCEA5}" type="sibTrans" cxnId="{AB3CE670-6CA6-4F75-BE51-E7B01E613BE7}">
      <dgm:prSet/>
      <dgm:spPr/>
      <dgm:t>
        <a:bodyPr/>
        <a:lstStyle/>
        <a:p>
          <a:endParaRPr lang="en-GB"/>
        </a:p>
      </dgm:t>
    </dgm:pt>
    <dgm:pt modelId="{71FD9FB6-73A9-4600-94D6-B9369E920E82}" type="pres">
      <dgm:prSet presAssocID="{7FD4534E-D4B0-4177-AF59-3069B9B5C77A}" presName="Name0" presStyleCnt="0">
        <dgm:presLayoutVars>
          <dgm:dir/>
          <dgm:animLvl val="lvl"/>
          <dgm:resizeHandles val="exact"/>
        </dgm:presLayoutVars>
      </dgm:prSet>
      <dgm:spPr/>
    </dgm:pt>
    <dgm:pt modelId="{198DA60C-2CCE-4429-A21B-FB6E4B862E54}" type="pres">
      <dgm:prSet presAssocID="{362EE700-AEB9-4869-AD2A-697190A9B12B}" presName="linNode" presStyleCnt="0"/>
      <dgm:spPr/>
    </dgm:pt>
    <dgm:pt modelId="{5DBC61F6-5247-4869-8ECC-A64EA5F0D061}" type="pres">
      <dgm:prSet presAssocID="{362EE700-AEB9-4869-AD2A-697190A9B12B}" presName="parentText" presStyleLbl="node1" presStyleIdx="0" presStyleCnt="2" custScaleY="62919">
        <dgm:presLayoutVars>
          <dgm:chMax val="1"/>
          <dgm:bulletEnabled val="1"/>
        </dgm:presLayoutVars>
      </dgm:prSet>
      <dgm:spPr/>
    </dgm:pt>
    <dgm:pt modelId="{6433DD31-AE32-42C5-AEB0-B2FBA585B946}" type="pres">
      <dgm:prSet presAssocID="{362EE700-AEB9-4869-AD2A-697190A9B12B}" presName="descendantText" presStyleLbl="alignAccFollowNode1" presStyleIdx="0" presStyleCnt="2" custScaleY="53568">
        <dgm:presLayoutVars>
          <dgm:bulletEnabled val="1"/>
        </dgm:presLayoutVars>
      </dgm:prSet>
      <dgm:spPr/>
    </dgm:pt>
    <dgm:pt modelId="{38CCF0B9-626F-4DAE-ACA4-19178156B46F}" type="pres">
      <dgm:prSet presAssocID="{315EF7C7-6C48-4A83-8E46-7153480F5397}" presName="sp" presStyleCnt="0"/>
      <dgm:spPr/>
    </dgm:pt>
    <dgm:pt modelId="{B39965EB-7DE9-42A8-BB1E-3E45DA9BC338}" type="pres">
      <dgm:prSet presAssocID="{95C02437-7BF8-4B66-A3AD-E33BC12A73C0}" presName="linNode" presStyleCnt="0"/>
      <dgm:spPr/>
    </dgm:pt>
    <dgm:pt modelId="{7B915D15-0552-4408-8359-05C4D0877EEF}" type="pres">
      <dgm:prSet presAssocID="{95C02437-7BF8-4B66-A3AD-E33BC12A73C0}" presName="parentText" presStyleLbl="node1" presStyleIdx="1" presStyleCnt="2" custScaleY="68788">
        <dgm:presLayoutVars>
          <dgm:chMax val="1"/>
          <dgm:bulletEnabled val="1"/>
        </dgm:presLayoutVars>
      </dgm:prSet>
      <dgm:spPr/>
    </dgm:pt>
    <dgm:pt modelId="{A5529E32-85E9-4DF0-A6EC-AAF55040BA38}" type="pres">
      <dgm:prSet presAssocID="{95C02437-7BF8-4B66-A3AD-E33BC12A73C0}" presName="descendantText" presStyleLbl="alignAccFollowNode1" presStyleIdx="1" presStyleCnt="2" custScaleY="71078">
        <dgm:presLayoutVars>
          <dgm:bulletEnabled val="1"/>
        </dgm:presLayoutVars>
      </dgm:prSet>
      <dgm:spPr/>
    </dgm:pt>
  </dgm:ptLst>
  <dgm:cxnLst>
    <dgm:cxn modelId="{3159AD03-7AE0-436A-BF23-0C402A4B8B3B}" type="presOf" srcId="{08E12FEB-43CD-4870-808B-0FFC28253B07}" destId="{A5529E32-85E9-4DF0-A6EC-AAF55040BA38}" srcOrd="0" destOrd="1" presId="urn:microsoft.com/office/officeart/2005/8/layout/vList5"/>
    <dgm:cxn modelId="{DB0D7D17-601B-4E48-B27D-BD741985552D}" srcId="{362EE700-AEB9-4869-AD2A-697190A9B12B}" destId="{DE01E37B-3415-4AAD-929C-DADF4B3522B0}" srcOrd="1" destOrd="0" parTransId="{3D71822B-83FE-4868-8841-A12D1B039C3C}" sibTransId="{482F7830-F9B4-44C6-8071-5B616ADDB95A}"/>
    <dgm:cxn modelId="{E3E6BE17-97A3-48DB-8195-AB41DAD4D714}" srcId="{7FD4534E-D4B0-4177-AF59-3069B9B5C77A}" destId="{95C02437-7BF8-4B66-A3AD-E33BC12A73C0}" srcOrd="1" destOrd="0" parTransId="{12858A6C-09F5-48C3-A685-379D84842050}" sibTransId="{A448B13D-366C-4D3A-B7EE-8ACC36087F85}"/>
    <dgm:cxn modelId="{5C69D81D-3F44-4D32-B76F-C199A9C81C96}" type="presOf" srcId="{362EE700-AEB9-4869-AD2A-697190A9B12B}" destId="{5DBC61F6-5247-4869-8ECC-A64EA5F0D061}" srcOrd="0" destOrd="0" presId="urn:microsoft.com/office/officeart/2005/8/layout/vList5"/>
    <dgm:cxn modelId="{4618671F-B1FF-467C-A128-60247FBFB64F}" srcId="{95C02437-7BF8-4B66-A3AD-E33BC12A73C0}" destId="{32A35497-E7CB-4E56-B7DE-85B8377D4A3A}" srcOrd="2" destOrd="0" parTransId="{35017FBD-93A6-406C-B6BB-B915F39EB784}" sibTransId="{F0EE7B1E-F0CD-45E3-BB7B-DE2C8DE4EB58}"/>
    <dgm:cxn modelId="{A223A842-5658-4DF4-96FA-B7FDB6F5D35A}" type="presOf" srcId="{DE01E37B-3415-4AAD-929C-DADF4B3522B0}" destId="{6433DD31-AE32-42C5-AEB0-B2FBA585B946}" srcOrd="0" destOrd="1" presId="urn:microsoft.com/office/officeart/2005/8/layout/vList5"/>
    <dgm:cxn modelId="{AB3CE670-6CA6-4F75-BE51-E7B01E613BE7}" srcId="{362EE700-AEB9-4869-AD2A-697190A9B12B}" destId="{E38A8928-0AC4-44B6-A2DF-C761CB8788AE}" srcOrd="2" destOrd="0" parTransId="{58B0D14A-1A44-49A9-B589-C4FD11C4FC64}" sibTransId="{A9EC8F38-5CBB-421D-A09B-B57DE48FCEA5}"/>
    <dgm:cxn modelId="{33125055-3EFF-4E62-BB60-E6D0A3711CF0}" srcId="{95C02437-7BF8-4B66-A3AD-E33BC12A73C0}" destId="{08E12FEB-43CD-4870-808B-0FFC28253B07}" srcOrd="1" destOrd="0" parTransId="{EF591747-5C5B-4CA2-AFD1-23E5D46CA027}" sibTransId="{D873E09A-68F6-4ADE-B0F3-5792572115E6}"/>
    <dgm:cxn modelId="{07CFF383-16FA-4901-90E4-D59CE31F3A36}" type="presOf" srcId="{7FD4534E-D4B0-4177-AF59-3069B9B5C77A}" destId="{71FD9FB6-73A9-4600-94D6-B9369E920E82}" srcOrd="0" destOrd="0" presId="urn:microsoft.com/office/officeart/2005/8/layout/vList5"/>
    <dgm:cxn modelId="{C603329F-5F7E-4B47-9F71-91AE4B96B95F}" srcId="{362EE700-AEB9-4869-AD2A-697190A9B12B}" destId="{3D06D5D5-3B29-4EE9-ACA9-D769A1503FC5}" srcOrd="0" destOrd="0" parTransId="{E7EF1441-8189-4283-9B81-8777993F723B}" sibTransId="{26D6B82A-3533-46D1-8A27-C9B7AEF5C563}"/>
    <dgm:cxn modelId="{711F18A2-F013-46E1-B5AC-4F009EC18E1B}" type="presOf" srcId="{95C02437-7BF8-4B66-A3AD-E33BC12A73C0}" destId="{7B915D15-0552-4408-8359-05C4D0877EEF}" srcOrd="0" destOrd="0" presId="urn:microsoft.com/office/officeart/2005/8/layout/vList5"/>
    <dgm:cxn modelId="{5AED3EC7-B290-43D2-8AA6-6C145EBDF475}" srcId="{95C02437-7BF8-4B66-A3AD-E33BC12A73C0}" destId="{895F29E2-33E1-4766-976C-CEBF59B454CC}" srcOrd="0" destOrd="0" parTransId="{59D8948E-24EE-4ADE-9D83-BA8BB9F6CDEA}" sibTransId="{1C949001-1AF7-4C99-A67A-550C449656E2}"/>
    <dgm:cxn modelId="{5C5AEDCC-CA9C-4D02-8532-8853A6DBD17A}" type="presOf" srcId="{3D06D5D5-3B29-4EE9-ACA9-D769A1503FC5}" destId="{6433DD31-AE32-42C5-AEB0-B2FBA585B946}" srcOrd="0" destOrd="0" presId="urn:microsoft.com/office/officeart/2005/8/layout/vList5"/>
    <dgm:cxn modelId="{4E8E71D4-22FF-4F46-865E-0545BD24626E}" srcId="{7FD4534E-D4B0-4177-AF59-3069B9B5C77A}" destId="{362EE700-AEB9-4869-AD2A-697190A9B12B}" srcOrd="0" destOrd="0" parTransId="{62088B0D-174C-4721-86C9-36C70A4F0864}" sibTransId="{315EF7C7-6C48-4A83-8E46-7153480F5397}"/>
    <dgm:cxn modelId="{9EB1A8D6-5D58-4978-8AD2-B7267BF33075}" type="presOf" srcId="{E38A8928-0AC4-44B6-A2DF-C761CB8788AE}" destId="{6433DD31-AE32-42C5-AEB0-B2FBA585B946}" srcOrd="0" destOrd="2" presId="urn:microsoft.com/office/officeart/2005/8/layout/vList5"/>
    <dgm:cxn modelId="{5732C4D7-F07F-47AD-86C5-A3D55CE39EBC}" type="presOf" srcId="{32A35497-E7CB-4E56-B7DE-85B8377D4A3A}" destId="{A5529E32-85E9-4DF0-A6EC-AAF55040BA38}" srcOrd="0" destOrd="2" presId="urn:microsoft.com/office/officeart/2005/8/layout/vList5"/>
    <dgm:cxn modelId="{BA5199F2-9314-47E1-95BE-A8CF2355953F}" type="presOf" srcId="{895F29E2-33E1-4766-976C-CEBF59B454CC}" destId="{A5529E32-85E9-4DF0-A6EC-AAF55040BA38}" srcOrd="0" destOrd="0" presId="urn:microsoft.com/office/officeart/2005/8/layout/vList5"/>
    <dgm:cxn modelId="{F7CA2524-9292-416C-AC6F-62D034F07C25}" type="presParOf" srcId="{71FD9FB6-73A9-4600-94D6-B9369E920E82}" destId="{198DA60C-2CCE-4429-A21B-FB6E4B862E54}" srcOrd="0" destOrd="0" presId="urn:microsoft.com/office/officeart/2005/8/layout/vList5"/>
    <dgm:cxn modelId="{3664347B-093A-498A-B834-63036A031C4D}" type="presParOf" srcId="{198DA60C-2CCE-4429-A21B-FB6E4B862E54}" destId="{5DBC61F6-5247-4869-8ECC-A64EA5F0D061}" srcOrd="0" destOrd="0" presId="urn:microsoft.com/office/officeart/2005/8/layout/vList5"/>
    <dgm:cxn modelId="{D59A1B40-7732-407E-AE41-4C66F042B062}" type="presParOf" srcId="{198DA60C-2CCE-4429-A21B-FB6E4B862E54}" destId="{6433DD31-AE32-42C5-AEB0-B2FBA585B946}" srcOrd="1" destOrd="0" presId="urn:microsoft.com/office/officeart/2005/8/layout/vList5"/>
    <dgm:cxn modelId="{8E4F2A51-B55E-4425-9D7A-B6163AABE717}" type="presParOf" srcId="{71FD9FB6-73A9-4600-94D6-B9369E920E82}" destId="{38CCF0B9-626F-4DAE-ACA4-19178156B46F}" srcOrd="1" destOrd="0" presId="urn:microsoft.com/office/officeart/2005/8/layout/vList5"/>
    <dgm:cxn modelId="{31321A0B-BE4C-44DE-85E9-596A221DCD4B}" type="presParOf" srcId="{71FD9FB6-73A9-4600-94D6-B9369E920E82}" destId="{B39965EB-7DE9-42A8-BB1E-3E45DA9BC338}" srcOrd="2" destOrd="0" presId="urn:microsoft.com/office/officeart/2005/8/layout/vList5"/>
    <dgm:cxn modelId="{A00BE01E-5E00-419C-B7F7-B04EE68709C7}" type="presParOf" srcId="{B39965EB-7DE9-42A8-BB1E-3E45DA9BC338}" destId="{7B915D15-0552-4408-8359-05C4D0877EEF}" srcOrd="0" destOrd="0" presId="urn:microsoft.com/office/officeart/2005/8/layout/vList5"/>
    <dgm:cxn modelId="{DD924DDB-AC8D-487F-BCA5-7410CD510466}" type="presParOf" srcId="{B39965EB-7DE9-42A8-BB1E-3E45DA9BC338}" destId="{A5529E32-85E9-4DF0-A6EC-AAF55040BA3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F4E7A9C-2B25-4D0F-8FF0-D75E20253C27}"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D10602D-9665-4954-9D39-54A920BB33EA}">
      <dgm:prSet/>
      <dgm:spPr/>
      <dgm:t>
        <a:bodyPr/>
        <a:lstStyle/>
        <a:p>
          <a:r>
            <a:rPr lang="en-GB" b="1" i="1" dirty="0"/>
            <a:t>Software</a:t>
          </a:r>
          <a:r>
            <a:rPr lang="en-GB" dirty="0"/>
            <a:t> are programs or applications that are used by people every day.</a:t>
          </a:r>
          <a:endParaRPr lang="en-US" dirty="0"/>
        </a:p>
      </dgm:t>
    </dgm:pt>
    <dgm:pt modelId="{2DF08AED-2825-4141-BD9B-FACFD63C7B20}" type="parTrans" cxnId="{11D39887-C116-4FC7-AA75-9B4172CBDD83}">
      <dgm:prSet/>
      <dgm:spPr/>
      <dgm:t>
        <a:bodyPr/>
        <a:lstStyle/>
        <a:p>
          <a:endParaRPr lang="en-US"/>
        </a:p>
      </dgm:t>
    </dgm:pt>
    <dgm:pt modelId="{60DEDA05-D389-4C05-9975-739064427E38}" type="sibTrans" cxnId="{11D39887-C116-4FC7-AA75-9B4172CBDD83}">
      <dgm:prSet/>
      <dgm:spPr/>
      <dgm:t>
        <a:bodyPr/>
        <a:lstStyle/>
        <a:p>
          <a:endParaRPr lang="en-US"/>
        </a:p>
      </dgm:t>
    </dgm:pt>
    <dgm:pt modelId="{7F0471E5-D135-4483-8DF6-67CFC19A39B9}">
      <dgm:prSet/>
      <dgm:spPr/>
      <dgm:t>
        <a:bodyPr/>
        <a:lstStyle/>
        <a:p>
          <a:r>
            <a:rPr lang="en-GB" dirty="0"/>
            <a:t>They are used </a:t>
          </a:r>
          <a:r>
            <a:rPr lang="en-GB" b="1" i="1" dirty="0"/>
            <a:t>knowingly to help people to easily achieve challenging tasks</a:t>
          </a:r>
          <a:r>
            <a:rPr lang="en-GB" dirty="0"/>
            <a:t>.</a:t>
          </a:r>
          <a:endParaRPr lang="en-US" dirty="0"/>
        </a:p>
      </dgm:t>
    </dgm:pt>
    <dgm:pt modelId="{AB61781D-68C3-482F-B08B-57D9404177AF}" type="parTrans" cxnId="{6B6B5A12-6BAB-4706-A9A7-806D9FEF5256}">
      <dgm:prSet/>
      <dgm:spPr/>
      <dgm:t>
        <a:bodyPr/>
        <a:lstStyle/>
        <a:p>
          <a:endParaRPr lang="en-US"/>
        </a:p>
      </dgm:t>
    </dgm:pt>
    <dgm:pt modelId="{0D05FECF-988D-47AE-A041-B77CDADA0153}" type="sibTrans" cxnId="{6B6B5A12-6BAB-4706-A9A7-806D9FEF5256}">
      <dgm:prSet/>
      <dgm:spPr/>
      <dgm:t>
        <a:bodyPr/>
        <a:lstStyle/>
        <a:p>
          <a:endParaRPr lang="en-US"/>
        </a:p>
      </dgm:t>
    </dgm:pt>
    <dgm:pt modelId="{2ED447E7-1E4A-4C5C-B921-A9F3B5034367}">
      <dgm:prSet/>
      <dgm:spPr/>
      <dgm:t>
        <a:bodyPr/>
        <a:lstStyle/>
        <a:p>
          <a:r>
            <a:rPr lang="en-GB" b="1" i="1" dirty="0"/>
            <a:t>Malware</a:t>
          </a:r>
          <a:r>
            <a:rPr lang="en-GB" dirty="0"/>
            <a:t> are programs that are designed to cause </a:t>
          </a:r>
          <a:r>
            <a:rPr lang="en-GB" b="1" i="1" dirty="0"/>
            <a:t>problems or harm to individuals ,devices systems or networks</a:t>
          </a:r>
          <a:r>
            <a:rPr lang="en-GB" dirty="0"/>
            <a:t>.</a:t>
          </a:r>
          <a:endParaRPr lang="en-US" dirty="0"/>
        </a:p>
      </dgm:t>
    </dgm:pt>
    <dgm:pt modelId="{D90C33AC-BE13-4666-8B5E-0689F3D240CC}" type="parTrans" cxnId="{911CE5A9-F9AC-4693-8DEC-D7C517C828F5}">
      <dgm:prSet/>
      <dgm:spPr/>
      <dgm:t>
        <a:bodyPr/>
        <a:lstStyle/>
        <a:p>
          <a:endParaRPr lang="en-US"/>
        </a:p>
      </dgm:t>
    </dgm:pt>
    <dgm:pt modelId="{C29D6255-0C5C-4241-AA06-31DA543717FE}" type="sibTrans" cxnId="{911CE5A9-F9AC-4693-8DEC-D7C517C828F5}">
      <dgm:prSet/>
      <dgm:spPr/>
      <dgm:t>
        <a:bodyPr/>
        <a:lstStyle/>
        <a:p>
          <a:endParaRPr lang="en-US"/>
        </a:p>
      </dgm:t>
    </dgm:pt>
    <dgm:pt modelId="{61A9DCF6-A40A-43A0-8B21-A5F852603970}">
      <dgm:prSet/>
      <dgm:spPr/>
      <dgm:t>
        <a:bodyPr/>
        <a:lstStyle/>
        <a:p>
          <a:r>
            <a:rPr lang="en-GB" dirty="0"/>
            <a:t>They are usually </a:t>
          </a:r>
          <a:r>
            <a:rPr lang="en-GB" b="1" i="1" dirty="0"/>
            <a:t>installed without a user's knowledge</a:t>
          </a:r>
          <a:r>
            <a:rPr lang="en-GB" dirty="0"/>
            <a:t>.</a:t>
          </a:r>
          <a:endParaRPr lang="en-US" dirty="0"/>
        </a:p>
      </dgm:t>
    </dgm:pt>
    <dgm:pt modelId="{171C5290-C454-4F45-9B7A-3F494C8A8654}" type="parTrans" cxnId="{9E4D3F30-0C48-4AFA-8796-5C8B0E747F60}">
      <dgm:prSet/>
      <dgm:spPr/>
      <dgm:t>
        <a:bodyPr/>
        <a:lstStyle/>
        <a:p>
          <a:endParaRPr lang="en-US"/>
        </a:p>
      </dgm:t>
    </dgm:pt>
    <dgm:pt modelId="{C8C99094-B8DC-45D8-90E4-725713A37620}" type="sibTrans" cxnId="{9E4D3F30-0C48-4AFA-8796-5C8B0E747F60}">
      <dgm:prSet/>
      <dgm:spPr/>
      <dgm:t>
        <a:bodyPr/>
        <a:lstStyle/>
        <a:p>
          <a:endParaRPr lang="en-US"/>
        </a:p>
      </dgm:t>
    </dgm:pt>
    <dgm:pt modelId="{A1FB8E6E-2877-4A8E-891E-AE17A8065846}">
      <dgm:prSet/>
      <dgm:spPr/>
      <dgm:t>
        <a:bodyPr/>
        <a:lstStyle/>
        <a:p>
          <a:r>
            <a:rPr lang="en-GB" dirty="0"/>
            <a:t>They will usually </a:t>
          </a:r>
          <a:r>
            <a:rPr lang="en-GB" b="1" i="1" dirty="0"/>
            <a:t>work in the background</a:t>
          </a:r>
          <a:r>
            <a:rPr lang="en-GB" dirty="0"/>
            <a:t> carrying out malicious code. </a:t>
          </a:r>
          <a:endParaRPr lang="en-US" dirty="0"/>
        </a:p>
      </dgm:t>
    </dgm:pt>
    <dgm:pt modelId="{4954D57F-9026-4E3B-B91F-960BAC80B69A}" type="parTrans" cxnId="{643D961F-58A3-4827-B952-508E313E0E40}">
      <dgm:prSet/>
      <dgm:spPr/>
      <dgm:t>
        <a:bodyPr/>
        <a:lstStyle/>
        <a:p>
          <a:endParaRPr lang="en-US"/>
        </a:p>
      </dgm:t>
    </dgm:pt>
    <dgm:pt modelId="{CFEADEE7-6015-4DE2-B20A-668A4833B92C}" type="sibTrans" cxnId="{643D961F-58A3-4827-B952-508E313E0E40}">
      <dgm:prSet/>
      <dgm:spPr/>
      <dgm:t>
        <a:bodyPr/>
        <a:lstStyle/>
        <a:p>
          <a:endParaRPr lang="en-US"/>
        </a:p>
      </dgm:t>
    </dgm:pt>
    <dgm:pt modelId="{6340ACFF-51F7-44B7-BFAF-928C497E8DE2}" type="pres">
      <dgm:prSet presAssocID="{EF4E7A9C-2B25-4D0F-8FF0-D75E20253C27}" presName="root" presStyleCnt="0">
        <dgm:presLayoutVars>
          <dgm:dir/>
          <dgm:resizeHandles val="exact"/>
        </dgm:presLayoutVars>
      </dgm:prSet>
      <dgm:spPr/>
    </dgm:pt>
    <dgm:pt modelId="{99ABF39B-A1E1-471D-9E6B-983DCEA25A41}" type="pres">
      <dgm:prSet presAssocID="{2D10602D-9665-4954-9D39-54A920BB33EA}" presName="compNode" presStyleCnt="0"/>
      <dgm:spPr/>
    </dgm:pt>
    <dgm:pt modelId="{020F2E1A-C98D-4CE9-B21D-17694536C465}" type="pres">
      <dgm:prSet presAssocID="{2D10602D-9665-4954-9D39-54A920BB33EA}" presName="bgRect" presStyleLbl="bgShp" presStyleIdx="0" presStyleCnt="5"/>
      <dgm:spPr/>
    </dgm:pt>
    <dgm:pt modelId="{FB1F7C01-D428-400A-8E1F-5512F8426F7B}" type="pres">
      <dgm:prSet presAssocID="{2D10602D-9665-4954-9D39-54A920BB33EA}"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mputer"/>
        </a:ext>
      </dgm:extLst>
    </dgm:pt>
    <dgm:pt modelId="{CDE0FC95-7228-44A1-91F0-55528B845DE9}" type="pres">
      <dgm:prSet presAssocID="{2D10602D-9665-4954-9D39-54A920BB33EA}" presName="spaceRect" presStyleCnt="0"/>
      <dgm:spPr/>
    </dgm:pt>
    <dgm:pt modelId="{209ADACA-F6DC-4B5F-A1CD-C0815E9FED3B}" type="pres">
      <dgm:prSet presAssocID="{2D10602D-9665-4954-9D39-54A920BB33EA}" presName="parTx" presStyleLbl="revTx" presStyleIdx="0" presStyleCnt="5">
        <dgm:presLayoutVars>
          <dgm:chMax val="0"/>
          <dgm:chPref val="0"/>
        </dgm:presLayoutVars>
      </dgm:prSet>
      <dgm:spPr/>
    </dgm:pt>
    <dgm:pt modelId="{2C8CC909-630B-473C-A4F7-FB17B0C2FC0D}" type="pres">
      <dgm:prSet presAssocID="{60DEDA05-D389-4C05-9975-739064427E38}" presName="sibTrans" presStyleCnt="0"/>
      <dgm:spPr/>
    </dgm:pt>
    <dgm:pt modelId="{56AED7F0-9FDA-41A1-9C92-AD1B765F6862}" type="pres">
      <dgm:prSet presAssocID="{7F0471E5-D135-4483-8DF6-67CFC19A39B9}" presName="compNode" presStyleCnt="0"/>
      <dgm:spPr/>
    </dgm:pt>
    <dgm:pt modelId="{85E781C8-B90C-480B-B1F4-8305DEDEC00C}" type="pres">
      <dgm:prSet presAssocID="{7F0471E5-D135-4483-8DF6-67CFC19A39B9}" presName="bgRect" presStyleLbl="bgShp" presStyleIdx="1" presStyleCnt="5"/>
      <dgm:spPr/>
    </dgm:pt>
    <dgm:pt modelId="{CE93BB02-58C6-4DA1-955C-025020BB7E98}" type="pres">
      <dgm:prSet presAssocID="{7F0471E5-D135-4483-8DF6-67CFC19A39B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ze"/>
        </a:ext>
      </dgm:extLst>
    </dgm:pt>
    <dgm:pt modelId="{9BAC42E0-346E-4D57-BD5C-19164C955404}" type="pres">
      <dgm:prSet presAssocID="{7F0471E5-D135-4483-8DF6-67CFC19A39B9}" presName="spaceRect" presStyleCnt="0"/>
      <dgm:spPr/>
    </dgm:pt>
    <dgm:pt modelId="{07AE6A77-3B62-48E1-948C-AA753206C17C}" type="pres">
      <dgm:prSet presAssocID="{7F0471E5-D135-4483-8DF6-67CFC19A39B9}" presName="parTx" presStyleLbl="revTx" presStyleIdx="1" presStyleCnt="5">
        <dgm:presLayoutVars>
          <dgm:chMax val="0"/>
          <dgm:chPref val="0"/>
        </dgm:presLayoutVars>
      </dgm:prSet>
      <dgm:spPr/>
    </dgm:pt>
    <dgm:pt modelId="{14B5E169-DF29-4A80-B6B6-2CCDB9DC96B3}" type="pres">
      <dgm:prSet presAssocID="{0D05FECF-988D-47AE-A041-B77CDADA0153}" presName="sibTrans" presStyleCnt="0"/>
      <dgm:spPr/>
    </dgm:pt>
    <dgm:pt modelId="{666C91AF-6452-48DF-887B-5D72E087E6E3}" type="pres">
      <dgm:prSet presAssocID="{2ED447E7-1E4A-4C5C-B921-A9F3B5034367}" presName="compNode" presStyleCnt="0"/>
      <dgm:spPr/>
    </dgm:pt>
    <dgm:pt modelId="{9A104BBE-866B-4404-86A3-2E7C75AA476F}" type="pres">
      <dgm:prSet presAssocID="{2ED447E7-1E4A-4C5C-B921-A9F3B5034367}" presName="bgRect" presStyleLbl="bgShp" presStyleIdx="2" presStyleCnt="5"/>
      <dgm:spPr/>
    </dgm:pt>
    <dgm:pt modelId="{BA96679D-0FE6-49F0-9BF2-10B6E31F31C5}" type="pres">
      <dgm:prSet presAssocID="{2ED447E7-1E4A-4C5C-B921-A9F3B5034367}"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grammer"/>
        </a:ext>
      </dgm:extLst>
    </dgm:pt>
    <dgm:pt modelId="{B73871D9-855A-4B5F-A79E-B5004AE5C322}" type="pres">
      <dgm:prSet presAssocID="{2ED447E7-1E4A-4C5C-B921-A9F3B5034367}" presName="spaceRect" presStyleCnt="0"/>
      <dgm:spPr/>
    </dgm:pt>
    <dgm:pt modelId="{CECF1D26-1D17-4167-9ECE-065275181BCF}" type="pres">
      <dgm:prSet presAssocID="{2ED447E7-1E4A-4C5C-B921-A9F3B5034367}" presName="parTx" presStyleLbl="revTx" presStyleIdx="2" presStyleCnt="5">
        <dgm:presLayoutVars>
          <dgm:chMax val="0"/>
          <dgm:chPref val="0"/>
        </dgm:presLayoutVars>
      </dgm:prSet>
      <dgm:spPr/>
    </dgm:pt>
    <dgm:pt modelId="{4EECCA01-98B8-48EC-92A5-82CB6B4E77F4}" type="pres">
      <dgm:prSet presAssocID="{C29D6255-0C5C-4241-AA06-31DA543717FE}" presName="sibTrans" presStyleCnt="0"/>
      <dgm:spPr/>
    </dgm:pt>
    <dgm:pt modelId="{6EEEE934-F79A-4C4E-88A8-41496A3B0D19}" type="pres">
      <dgm:prSet presAssocID="{61A9DCF6-A40A-43A0-8B21-A5F852603970}" presName="compNode" presStyleCnt="0"/>
      <dgm:spPr/>
    </dgm:pt>
    <dgm:pt modelId="{159BF0DF-D70A-431C-90CE-EE24DC4F3AB4}" type="pres">
      <dgm:prSet presAssocID="{61A9DCF6-A40A-43A0-8B21-A5F852603970}" presName="bgRect" presStyleLbl="bgShp" presStyleIdx="3" presStyleCnt="5"/>
      <dgm:spPr/>
    </dgm:pt>
    <dgm:pt modelId="{6DA08EF8-F173-4CF2-AF15-B917C44F4C04}" type="pres">
      <dgm:prSet presAssocID="{61A9DCF6-A40A-43A0-8B21-A5F852603970}"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cessor"/>
        </a:ext>
      </dgm:extLst>
    </dgm:pt>
    <dgm:pt modelId="{DD12ADDB-739B-47E2-AACD-4283744D42D6}" type="pres">
      <dgm:prSet presAssocID="{61A9DCF6-A40A-43A0-8B21-A5F852603970}" presName="spaceRect" presStyleCnt="0"/>
      <dgm:spPr/>
    </dgm:pt>
    <dgm:pt modelId="{D286E125-E7D8-48F9-B1E9-0A40ECBD6B6F}" type="pres">
      <dgm:prSet presAssocID="{61A9DCF6-A40A-43A0-8B21-A5F852603970}" presName="parTx" presStyleLbl="revTx" presStyleIdx="3" presStyleCnt="5">
        <dgm:presLayoutVars>
          <dgm:chMax val="0"/>
          <dgm:chPref val="0"/>
        </dgm:presLayoutVars>
      </dgm:prSet>
      <dgm:spPr/>
    </dgm:pt>
    <dgm:pt modelId="{2AE40339-14F5-4171-8A83-1CC0F35BBC4D}" type="pres">
      <dgm:prSet presAssocID="{C8C99094-B8DC-45D8-90E4-725713A37620}" presName="sibTrans" presStyleCnt="0"/>
      <dgm:spPr/>
    </dgm:pt>
    <dgm:pt modelId="{191869C8-39D8-4934-965D-557ADC4983EC}" type="pres">
      <dgm:prSet presAssocID="{A1FB8E6E-2877-4A8E-891E-AE17A8065846}" presName="compNode" presStyleCnt="0"/>
      <dgm:spPr/>
    </dgm:pt>
    <dgm:pt modelId="{6D2CE244-5198-4AFD-A1E7-C96DA871BA6B}" type="pres">
      <dgm:prSet presAssocID="{A1FB8E6E-2877-4A8E-891E-AE17A8065846}" presName="bgRect" presStyleLbl="bgShp" presStyleIdx="4" presStyleCnt="5"/>
      <dgm:spPr/>
    </dgm:pt>
    <dgm:pt modelId="{684208AD-1D0E-41DC-9A70-A00AA8C8746D}" type="pres">
      <dgm:prSet presAssocID="{A1FB8E6E-2877-4A8E-891E-AE17A8065846}"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redit card"/>
        </a:ext>
      </dgm:extLst>
    </dgm:pt>
    <dgm:pt modelId="{E71DF813-382A-4D27-9BB5-129CF3068909}" type="pres">
      <dgm:prSet presAssocID="{A1FB8E6E-2877-4A8E-891E-AE17A8065846}" presName="spaceRect" presStyleCnt="0"/>
      <dgm:spPr/>
    </dgm:pt>
    <dgm:pt modelId="{1D09DD60-B159-45D8-9698-F1766E31E654}" type="pres">
      <dgm:prSet presAssocID="{A1FB8E6E-2877-4A8E-891E-AE17A8065846}" presName="parTx" presStyleLbl="revTx" presStyleIdx="4" presStyleCnt="5">
        <dgm:presLayoutVars>
          <dgm:chMax val="0"/>
          <dgm:chPref val="0"/>
        </dgm:presLayoutVars>
      </dgm:prSet>
      <dgm:spPr/>
    </dgm:pt>
  </dgm:ptLst>
  <dgm:cxnLst>
    <dgm:cxn modelId="{6B6B5A12-6BAB-4706-A9A7-806D9FEF5256}" srcId="{EF4E7A9C-2B25-4D0F-8FF0-D75E20253C27}" destId="{7F0471E5-D135-4483-8DF6-67CFC19A39B9}" srcOrd="1" destOrd="0" parTransId="{AB61781D-68C3-482F-B08B-57D9404177AF}" sibTransId="{0D05FECF-988D-47AE-A041-B77CDADA0153}"/>
    <dgm:cxn modelId="{CAA96B1F-00C5-42A2-A43D-C3E636F072FF}" type="presOf" srcId="{A1FB8E6E-2877-4A8E-891E-AE17A8065846}" destId="{1D09DD60-B159-45D8-9698-F1766E31E654}" srcOrd="0" destOrd="0" presId="urn:microsoft.com/office/officeart/2018/2/layout/IconVerticalSolidList"/>
    <dgm:cxn modelId="{643D961F-58A3-4827-B952-508E313E0E40}" srcId="{EF4E7A9C-2B25-4D0F-8FF0-D75E20253C27}" destId="{A1FB8E6E-2877-4A8E-891E-AE17A8065846}" srcOrd="4" destOrd="0" parTransId="{4954D57F-9026-4E3B-B91F-960BAC80B69A}" sibTransId="{CFEADEE7-6015-4DE2-B20A-668A4833B92C}"/>
    <dgm:cxn modelId="{397A9025-734E-40CC-8BFD-BF3827298FCF}" type="presOf" srcId="{EF4E7A9C-2B25-4D0F-8FF0-D75E20253C27}" destId="{6340ACFF-51F7-44B7-BFAF-928C497E8DE2}" srcOrd="0" destOrd="0" presId="urn:microsoft.com/office/officeart/2018/2/layout/IconVerticalSolidList"/>
    <dgm:cxn modelId="{9E4D3F30-0C48-4AFA-8796-5C8B0E747F60}" srcId="{EF4E7A9C-2B25-4D0F-8FF0-D75E20253C27}" destId="{61A9DCF6-A40A-43A0-8B21-A5F852603970}" srcOrd="3" destOrd="0" parTransId="{171C5290-C454-4F45-9B7A-3F494C8A8654}" sibTransId="{C8C99094-B8DC-45D8-90E4-725713A37620}"/>
    <dgm:cxn modelId="{F1FEFF66-D132-4BE4-A9A7-FCDCF2351569}" type="presOf" srcId="{61A9DCF6-A40A-43A0-8B21-A5F852603970}" destId="{D286E125-E7D8-48F9-B1E9-0A40ECBD6B6F}" srcOrd="0" destOrd="0" presId="urn:microsoft.com/office/officeart/2018/2/layout/IconVerticalSolidList"/>
    <dgm:cxn modelId="{4E937569-37E9-498F-9036-137B033E8783}" type="presOf" srcId="{7F0471E5-D135-4483-8DF6-67CFC19A39B9}" destId="{07AE6A77-3B62-48E1-948C-AA753206C17C}" srcOrd="0" destOrd="0" presId="urn:microsoft.com/office/officeart/2018/2/layout/IconVerticalSolidList"/>
    <dgm:cxn modelId="{11D39887-C116-4FC7-AA75-9B4172CBDD83}" srcId="{EF4E7A9C-2B25-4D0F-8FF0-D75E20253C27}" destId="{2D10602D-9665-4954-9D39-54A920BB33EA}" srcOrd="0" destOrd="0" parTransId="{2DF08AED-2825-4141-BD9B-FACFD63C7B20}" sibTransId="{60DEDA05-D389-4C05-9975-739064427E38}"/>
    <dgm:cxn modelId="{774711A0-43AB-4629-94FF-D5B823EDDD6C}" type="presOf" srcId="{2ED447E7-1E4A-4C5C-B921-A9F3B5034367}" destId="{CECF1D26-1D17-4167-9ECE-065275181BCF}" srcOrd="0" destOrd="0" presId="urn:microsoft.com/office/officeart/2018/2/layout/IconVerticalSolidList"/>
    <dgm:cxn modelId="{911CE5A9-F9AC-4693-8DEC-D7C517C828F5}" srcId="{EF4E7A9C-2B25-4D0F-8FF0-D75E20253C27}" destId="{2ED447E7-1E4A-4C5C-B921-A9F3B5034367}" srcOrd="2" destOrd="0" parTransId="{D90C33AC-BE13-4666-8B5E-0689F3D240CC}" sibTransId="{C29D6255-0C5C-4241-AA06-31DA543717FE}"/>
    <dgm:cxn modelId="{AA6227DE-C491-47D1-A206-AAA8D80493EB}" type="presOf" srcId="{2D10602D-9665-4954-9D39-54A920BB33EA}" destId="{209ADACA-F6DC-4B5F-A1CD-C0815E9FED3B}" srcOrd="0" destOrd="0" presId="urn:microsoft.com/office/officeart/2018/2/layout/IconVerticalSolidList"/>
    <dgm:cxn modelId="{83406F7B-983C-40F5-8A68-2F2F9523BDDE}" type="presParOf" srcId="{6340ACFF-51F7-44B7-BFAF-928C497E8DE2}" destId="{99ABF39B-A1E1-471D-9E6B-983DCEA25A41}" srcOrd="0" destOrd="0" presId="urn:microsoft.com/office/officeart/2018/2/layout/IconVerticalSolidList"/>
    <dgm:cxn modelId="{F1792219-C16B-4155-96D8-FE5CA5D1EA68}" type="presParOf" srcId="{99ABF39B-A1E1-471D-9E6B-983DCEA25A41}" destId="{020F2E1A-C98D-4CE9-B21D-17694536C465}" srcOrd="0" destOrd="0" presId="urn:microsoft.com/office/officeart/2018/2/layout/IconVerticalSolidList"/>
    <dgm:cxn modelId="{ECBAD3E8-CC27-42E7-9422-BF8D994F8371}" type="presParOf" srcId="{99ABF39B-A1E1-471D-9E6B-983DCEA25A41}" destId="{FB1F7C01-D428-400A-8E1F-5512F8426F7B}" srcOrd="1" destOrd="0" presId="urn:microsoft.com/office/officeart/2018/2/layout/IconVerticalSolidList"/>
    <dgm:cxn modelId="{25D1559E-2E65-4480-9510-D24B58C73166}" type="presParOf" srcId="{99ABF39B-A1E1-471D-9E6B-983DCEA25A41}" destId="{CDE0FC95-7228-44A1-91F0-55528B845DE9}" srcOrd="2" destOrd="0" presId="urn:microsoft.com/office/officeart/2018/2/layout/IconVerticalSolidList"/>
    <dgm:cxn modelId="{4CE69484-2C53-46BC-B12F-8F63054500B1}" type="presParOf" srcId="{99ABF39B-A1E1-471D-9E6B-983DCEA25A41}" destId="{209ADACA-F6DC-4B5F-A1CD-C0815E9FED3B}" srcOrd="3" destOrd="0" presId="urn:microsoft.com/office/officeart/2018/2/layout/IconVerticalSolidList"/>
    <dgm:cxn modelId="{D3C67E58-963C-4181-8335-B5FCD7300E91}" type="presParOf" srcId="{6340ACFF-51F7-44B7-BFAF-928C497E8DE2}" destId="{2C8CC909-630B-473C-A4F7-FB17B0C2FC0D}" srcOrd="1" destOrd="0" presId="urn:microsoft.com/office/officeart/2018/2/layout/IconVerticalSolidList"/>
    <dgm:cxn modelId="{54A1413E-EDE5-4DA8-81C8-802D617E68A0}" type="presParOf" srcId="{6340ACFF-51F7-44B7-BFAF-928C497E8DE2}" destId="{56AED7F0-9FDA-41A1-9C92-AD1B765F6862}" srcOrd="2" destOrd="0" presId="urn:microsoft.com/office/officeart/2018/2/layout/IconVerticalSolidList"/>
    <dgm:cxn modelId="{BEFEBA5A-3684-4EDE-B984-781CD49E115A}" type="presParOf" srcId="{56AED7F0-9FDA-41A1-9C92-AD1B765F6862}" destId="{85E781C8-B90C-480B-B1F4-8305DEDEC00C}" srcOrd="0" destOrd="0" presId="urn:microsoft.com/office/officeart/2018/2/layout/IconVerticalSolidList"/>
    <dgm:cxn modelId="{1D3A366A-8CCB-470F-8C05-0D25BD1B1694}" type="presParOf" srcId="{56AED7F0-9FDA-41A1-9C92-AD1B765F6862}" destId="{CE93BB02-58C6-4DA1-955C-025020BB7E98}" srcOrd="1" destOrd="0" presId="urn:microsoft.com/office/officeart/2018/2/layout/IconVerticalSolidList"/>
    <dgm:cxn modelId="{1D119CD9-DC79-40A0-8195-03578BFB2D1A}" type="presParOf" srcId="{56AED7F0-9FDA-41A1-9C92-AD1B765F6862}" destId="{9BAC42E0-346E-4D57-BD5C-19164C955404}" srcOrd="2" destOrd="0" presId="urn:microsoft.com/office/officeart/2018/2/layout/IconVerticalSolidList"/>
    <dgm:cxn modelId="{E79D3D6E-1AEC-4171-A7C6-79EF662A89F1}" type="presParOf" srcId="{56AED7F0-9FDA-41A1-9C92-AD1B765F6862}" destId="{07AE6A77-3B62-48E1-948C-AA753206C17C}" srcOrd="3" destOrd="0" presId="urn:microsoft.com/office/officeart/2018/2/layout/IconVerticalSolidList"/>
    <dgm:cxn modelId="{3B9E7FF3-DA82-4A9D-90D0-B7997F91A342}" type="presParOf" srcId="{6340ACFF-51F7-44B7-BFAF-928C497E8DE2}" destId="{14B5E169-DF29-4A80-B6B6-2CCDB9DC96B3}" srcOrd="3" destOrd="0" presId="urn:microsoft.com/office/officeart/2018/2/layout/IconVerticalSolidList"/>
    <dgm:cxn modelId="{158FEABB-98AF-4FA4-97DA-A71DCF54D143}" type="presParOf" srcId="{6340ACFF-51F7-44B7-BFAF-928C497E8DE2}" destId="{666C91AF-6452-48DF-887B-5D72E087E6E3}" srcOrd="4" destOrd="0" presId="urn:microsoft.com/office/officeart/2018/2/layout/IconVerticalSolidList"/>
    <dgm:cxn modelId="{128F0F88-FEF1-4EC1-BCAD-1B733C1BBB4A}" type="presParOf" srcId="{666C91AF-6452-48DF-887B-5D72E087E6E3}" destId="{9A104BBE-866B-4404-86A3-2E7C75AA476F}" srcOrd="0" destOrd="0" presId="urn:microsoft.com/office/officeart/2018/2/layout/IconVerticalSolidList"/>
    <dgm:cxn modelId="{F43A2CA2-197A-4523-917B-1C06C3256CAD}" type="presParOf" srcId="{666C91AF-6452-48DF-887B-5D72E087E6E3}" destId="{BA96679D-0FE6-49F0-9BF2-10B6E31F31C5}" srcOrd="1" destOrd="0" presId="urn:microsoft.com/office/officeart/2018/2/layout/IconVerticalSolidList"/>
    <dgm:cxn modelId="{1E6FBCF2-6B14-4F8F-AEE7-184980E113A3}" type="presParOf" srcId="{666C91AF-6452-48DF-887B-5D72E087E6E3}" destId="{B73871D9-855A-4B5F-A79E-B5004AE5C322}" srcOrd="2" destOrd="0" presId="urn:microsoft.com/office/officeart/2018/2/layout/IconVerticalSolidList"/>
    <dgm:cxn modelId="{BAEDCF7B-5E5B-4A74-9B57-08CFB2D8BEC1}" type="presParOf" srcId="{666C91AF-6452-48DF-887B-5D72E087E6E3}" destId="{CECF1D26-1D17-4167-9ECE-065275181BCF}" srcOrd="3" destOrd="0" presId="urn:microsoft.com/office/officeart/2018/2/layout/IconVerticalSolidList"/>
    <dgm:cxn modelId="{93A0E8A9-A27A-435F-AFB4-66F2A348E4B4}" type="presParOf" srcId="{6340ACFF-51F7-44B7-BFAF-928C497E8DE2}" destId="{4EECCA01-98B8-48EC-92A5-82CB6B4E77F4}" srcOrd="5" destOrd="0" presId="urn:microsoft.com/office/officeart/2018/2/layout/IconVerticalSolidList"/>
    <dgm:cxn modelId="{FF0F9968-C993-4B77-9D2D-D871DC95E681}" type="presParOf" srcId="{6340ACFF-51F7-44B7-BFAF-928C497E8DE2}" destId="{6EEEE934-F79A-4C4E-88A8-41496A3B0D19}" srcOrd="6" destOrd="0" presId="urn:microsoft.com/office/officeart/2018/2/layout/IconVerticalSolidList"/>
    <dgm:cxn modelId="{EA558ACD-09AA-45D5-91A1-747743DD9845}" type="presParOf" srcId="{6EEEE934-F79A-4C4E-88A8-41496A3B0D19}" destId="{159BF0DF-D70A-431C-90CE-EE24DC4F3AB4}" srcOrd="0" destOrd="0" presId="urn:microsoft.com/office/officeart/2018/2/layout/IconVerticalSolidList"/>
    <dgm:cxn modelId="{39F9314D-7E2D-4FCC-8F4D-4ED286FC4FED}" type="presParOf" srcId="{6EEEE934-F79A-4C4E-88A8-41496A3B0D19}" destId="{6DA08EF8-F173-4CF2-AF15-B917C44F4C04}" srcOrd="1" destOrd="0" presId="urn:microsoft.com/office/officeart/2018/2/layout/IconVerticalSolidList"/>
    <dgm:cxn modelId="{28804468-6E16-4631-ADA0-33E788D3F6C1}" type="presParOf" srcId="{6EEEE934-F79A-4C4E-88A8-41496A3B0D19}" destId="{DD12ADDB-739B-47E2-AACD-4283744D42D6}" srcOrd="2" destOrd="0" presId="urn:microsoft.com/office/officeart/2018/2/layout/IconVerticalSolidList"/>
    <dgm:cxn modelId="{BFF6EE5A-D1ED-4DA3-8178-F549BC1495C8}" type="presParOf" srcId="{6EEEE934-F79A-4C4E-88A8-41496A3B0D19}" destId="{D286E125-E7D8-48F9-B1E9-0A40ECBD6B6F}" srcOrd="3" destOrd="0" presId="urn:microsoft.com/office/officeart/2018/2/layout/IconVerticalSolidList"/>
    <dgm:cxn modelId="{0944D49E-2C7E-4BDE-A34C-E8E24E17CE83}" type="presParOf" srcId="{6340ACFF-51F7-44B7-BFAF-928C497E8DE2}" destId="{2AE40339-14F5-4171-8A83-1CC0F35BBC4D}" srcOrd="7" destOrd="0" presId="urn:microsoft.com/office/officeart/2018/2/layout/IconVerticalSolidList"/>
    <dgm:cxn modelId="{9802887F-ED1D-4655-B2BB-CE5AEB116BBE}" type="presParOf" srcId="{6340ACFF-51F7-44B7-BFAF-928C497E8DE2}" destId="{191869C8-39D8-4934-965D-557ADC4983EC}" srcOrd="8" destOrd="0" presId="urn:microsoft.com/office/officeart/2018/2/layout/IconVerticalSolidList"/>
    <dgm:cxn modelId="{D7F3ADC8-C1F4-4215-ACBD-89552939AC3F}" type="presParOf" srcId="{191869C8-39D8-4934-965D-557ADC4983EC}" destId="{6D2CE244-5198-4AFD-A1E7-C96DA871BA6B}" srcOrd="0" destOrd="0" presId="urn:microsoft.com/office/officeart/2018/2/layout/IconVerticalSolidList"/>
    <dgm:cxn modelId="{8AEC53CB-550F-41AA-81C7-D7E02D248CE8}" type="presParOf" srcId="{191869C8-39D8-4934-965D-557ADC4983EC}" destId="{684208AD-1D0E-41DC-9A70-A00AA8C8746D}" srcOrd="1" destOrd="0" presId="urn:microsoft.com/office/officeart/2018/2/layout/IconVerticalSolidList"/>
    <dgm:cxn modelId="{B6717C2C-0E23-4334-A38A-B12932E0C6C3}" type="presParOf" srcId="{191869C8-39D8-4934-965D-557ADC4983EC}" destId="{E71DF813-382A-4D27-9BB5-129CF3068909}" srcOrd="2" destOrd="0" presId="urn:microsoft.com/office/officeart/2018/2/layout/IconVerticalSolidList"/>
    <dgm:cxn modelId="{4F07BFDF-ACCA-40FE-B5DD-1234FC20BA97}" type="presParOf" srcId="{191869C8-39D8-4934-965D-557ADC4983EC}" destId="{1D09DD60-B159-45D8-9698-F1766E31E65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457083D-8D36-4C61-9A13-0AE08FFA3EF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BC67E68E-A0DE-44E1-BCE2-DF9223282867}">
      <dgm:prSet/>
      <dgm:spPr/>
      <dgm:t>
        <a:bodyPr/>
        <a:lstStyle/>
        <a:p>
          <a:r>
            <a:rPr lang="en-GB" b="1" i="1" dirty="0"/>
            <a:t>ADWARE</a:t>
          </a:r>
          <a:r>
            <a:rPr lang="en-GB" dirty="0"/>
            <a:t> is a type of malware that does not do any damage.</a:t>
          </a:r>
          <a:endParaRPr lang="en-US" dirty="0"/>
        </a:p>
      </dgm:t>
    </dgm:pt>
    <dgm:pt modelId="{9509C5A2-B2BA-4334-AE28-6B11F36CBBA7}" type="parTrans" cxnId="{BC4C7AE0-A5BC-4679-A77D-37BA528524F4}">
      <dgm:prSet/>
      <dgm:spPr/>
      <dgm:t>
        <a:bodyPr/>
        <a:lstStyle/>
        <a:p>
          <a:endParaRPr lang="en-US"/>
        </a:p>
      </dgm:t>
    </dgm:pt>
    <dgm:pt modelId="{AA371E7F-7926-40F8-9DE5-E689BC9C57D3}" type="sibTrans" cxnId="{BC4C7AE0-A5BC-4679-A77D-37BA528524F4}">
      <dgm:prSet/>
      <dgm:spPr/>
      <dgm:t>
        <a:bodyPr/>
        <a:lstStyle/>
        <a:p>
          <a:endParaRPr lang="en-US"/>
        </a:p>
      </dgm:t>
    </dgm:pt>
    <dgm:pt modelId="{F7331966-1E8C-492F-BD63-4AA22A43D29B}">
      <dgm:prSet/>
      <dgm:spPr/>
      <dgm:t>
        <a:bodyPr/>
        <a:lstStyle/>
        <a:p>
          <a:r>
            <a:rPr lang="en-GB" dirty="0"/>
            <a:t>This will simply </a:t>
          </a:r>
          <a:r>
            <a:rPr lang="en-GB" b="1" i="1" dirty="0"/>
            <a:t>display adverts </a:t>
          </a:r>
          <a:r>
            <a:rPr lang="en-GB" dirty="0"/>
            <a:t>on your PC.</a:t>
          </a:r>
          <a:endParaRPr lang="en-US" dirty="0"/>
        </a:p>
      </dgm:t>
    </dgm:pt>
    <dgm:pt modelId="{202F7526-5B30-4ADC-9F24-588597644968}" type="parTrans" cxnId="{09B56E20-BC6D-436D-B18F-A5E9B3DFD396}">
      <dgm:prSet/>
      <dgm:spPr/>
      <dgm:t>
        <a:bodyPr/>
        <a:lstStyle/>
        <a:p>
          <a:endParaRPr lang="en-US"/>
        </a:p>
      </dgm:t>
    </dgm:pt>
    <dgm:pt modelId="{B72F84F8-FFF5-4704-8958-F8C0BB2A4520}" type="sibTrans" cxnId="{09B56E20-BC6D-436D-B18F-A5E9B3DFD396}">
      <dgm:prSet/>
      <dgm:spPr/>
      <dgm:t>
        <a:bodyPr/>
        <a:lstStyle/>
        <a:p>
          <a:endParaRPr lang="en-US"/>
        </a:p>
      </dgm:t>
    </dgm:pt>
    <dgm:pt modelId="{2FE1AA06-F3BD-40D1-9D8B-30F98EB022CC}">
      <dgm:prSet/>
      <dgm:spPr/>
      <dgm:t>
        <a:bodyPr/>
        <a:lstStyle/>
        <a:p>
          <a:r>
            <a:rPr lang="en-GB"/>
            <a:t>For example, if you buy a new PC, you may be prompted to install any free software after a while.</a:t>
          </a:r>
          <a:endParaRPr lang="en-US"/>
        </a:p>
      </dgm:t>
    </dgm:pt>
    <dgm:pt modelId="{5AC5EA4A-EF6A-4C4C-ADF8-554FD955547E}" type="parTrans" cxnId="{33DFFEFC-0132-4649-920E-83A79238D72A}">
      <dgm:prSet/>
      <dgm:spPr/>
      <dgm:t>
        <a:bodyPr/>
        <a:lstStyle/>
        <a:p>
          <a:endParaRPr lang="en-US"/>
        </a:p>
      </dgm:t>
    </dgm:pt>
    <dgm:pt modelId="{65E6FFC9-19BE-4AAF-9F4E-22C6E87B2540}" type="sibTrans" cxnId="{33DFFEFC-0132-4649-920E-83A79238D72A}">
      <dgm:prSet/>
      <dgm:spPr/>
      <dgm:t>
        <a:bodyPr/>
        <a:lstStyle/>
        <a:p>
          <a:endParaRPr lang="en-US"/>
        </a:p>
      </dgm:t>
    </dgm:pt>
    <dgm:pt modelId="{6AD7D552-C8FD-4FA9-9853-8A15FB73F38C}">
      <dgm:prSet/>
      <dgm:spPr/>
      <dgm:t>
        <a:bodyPr/>
        <a:lstStyle/>
        <a:p>
          <a:r>
            <a:rPr lang="en-GB" dirty="0"/>
            <a:t>This is an example of </a:t>
          </a:r>
          <a:r>
            <a:rPr lang="en-GB" b="1" i="1" dirty="0"/>
            <a:t>ADWARE</a:t>
          </a:r>
          <a:r>
            <a:rPr lang="en-GB" dirty="0"/>
            <a:t>.</a:t>
          </a:r>
          <a:endParaRPr lang="en-US" dirty="0"/>
        </a:p>
      </dgm:t>
    </dgm:pt>
    <dgm:pt modelId="{00469B12-0356-42A2-B40F-D44E01F3BF0D}" type="parTrans" cxnId="{26F9CABC-D0AF-48F7-B8B8-D17123B6E264}">
      <dgm:prSet/>
      <dgm:spPr/>
      <dgm:t>
        <a:bodyPr/>
        <a:lstStyle/>
        <a:p>
          <a:endParaRPr lang="en-US"/>
        </a:p>
      </dgm:t>
    </dgm:pt>
    <dgm:pt modelId="{659EBBCF-109B-40A1-978F-A5812751DA41}" type="sibTrans" cxnId="{26F9CABC-D0AF-48F7-B8B8-D17123B6E264}">
      <dgm:prSet/>
      <dgm:spPr/>
      <dgm:t>
        <a:bodyPr/>
        <a:lstStyle/>
        <a:p>
          <a:endParaRPr lang="en-US"/>
        </a:p>
      </dgm:t>
    </dgm:pt>
    <dgm:pt modelId="{EF9022EB-D643-4886-AB89-89EDB9EB63B0}">
      <dgm:prSet/>
      <dgm:spPr/>
      <dgm:t>
        <a:bodyPr/>
        <a:lstStyle/>
        <a:p>
          <a:r>
            <a:rPr lang="en-GB" dirty="0"/>
            <a:t>It is </a:t>
          </a:r>
          <a:r>
            <a:rPr lang="en-GB" b="1" i="1" dirty="0"/>
            <a:t>annoying</a:t>
          </a:r>
          <a:r>
            <a:rPr lang="en-GB" dirty="0"/>
            <a:t>, but it is </a:t>
          </a:r>
          <a:r>
            <a:rPr lang="en-GB" b="1" i="1" dirty="0"/>
            <a:t>not causing any harm</a:t>
          </a:r>
          <a:r>
            <a:rPr lang="en-GB" dirty="0"/>
            <a:t>.</a:t>
          </a:r>
          <a:endParaRPr lang="en-US" dirty="0"/>
        </a:p>
      </dgm:t>
    </dgm:pt>
    <dgm:pt modelId="{A32757A3-823B-4F76-8F70-84BC349BAF54}" type="parTrans" cxnId="{235BD915-BBE8-43B2-A64D-E7452EA055BE}">
      <dgm:prSet/>
      <dgm:spPr/>
      <dgm:t>
        <a:bodyPr/>
        <a:lstStyle/>
        <a:p>
          <a:endParaRPr lang="en-US"/>
        </a:p>
      </dgm:t>
    </dgm:pt>
    <dgm:pt modelId="{E0A6718E-3F4E-40CF-81F8-535279ADEEA1}" type="sibTrans" cxnId="{235BD915-BBE8-43B2-A64D-E7452EA055BE}">
      <dgm:prSet/>
      <dgm:spPr/>
      <dgm:t>
        <a:bodyPr/>
        <a:lstStyle/>
        <a:p>
          <a:endParaRPr lang="en-US"/>
        </a:p>
      </dgm:t>
    </dgm:pt>
    <dgm:pt modelId="{761EB796-7A39-4CDC-8A5B-0852B8B0C4EE}" type="pres">
      <dgm:prSet presAssocID="{6457083D-8D36-4C61-9A13-0AE08FFA3EF6}" presName="root" presStyleCnt="0">
        <dgm:presLayoutVars>
          <dgm:dir/>
          <dgm:resizeHandles val="exact"/>
        </dgm:presLayoutVars>
      </dgm:prSet>
      <dgm:spPr/>
    </dgm:pt>
    <dgm:pt modelId="{95D20CF1-3416-458C-AF02-BFE8609FFE84}" type="pres">
      <dgm:prSet presAssocID="{BC67E68E-A0DE-44E1-BCE2-DF9223282867}" presName="compNode" presStyleCnt="0"/>
      <dgm:spPr/>
    </dgm:pt>
    <dgm:pt modelId="{CD293139-BC5A-44A1-9029-D91F373E4001}" type="pres">
      <dgm:prSet presAssocID="{BC67E68E-A0DE-44E1-BCE2-DF9223282867}" presName="bgRect" presStyleLbl="bgShp" presStyleIdx="0" presStyleCnt="5"/>
      <dgm:spPr/>
    </dgm:pt>
    <dgm:pt modelId="{3FA00433-BD26-4C26-99B3-0A05194DE098}" type="pres">
      <dgm:prSet presAssocID="{BC67E68E-A0DE-44E1-BCE2-DF9223282867}"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g"/>
        </a:ext>
      </dgm:extLst>
    </dgm:pt>
    <dgm:pt modelId="{07750803-D1EA-4F28-BF61-18A6F020E1D6}" type="pres">
      <dgm:prSet presAssocID="{BC67E68E-A0DE-44E1-BCE2-DF9223282867}" presName="spaceRect" presStyleCnt="0"/>
      <dgm:spPr/>
    </dgm:pt>
    <dgm:pt modelId="{1F40F0A6-BADB-484E-AE71-612C637B6A88}" type="pres">
      <dgm:prSet presAssocID="{BC67E68E-A0DE-44E1-BCE2-DF9223282867}" presName="parTx" presStyleLbl="revTx" presStyleIdx="0" presStyleCnt="5">
        <dgm:presLayoutVars>
          <dgm:chMax val="0"/>
          <dgm:chPref val="0"/>
        </dgm:presLayoutVars>
      </dgm:prSet>
      <dgm:spPr/>
    </dgm:pt>
    <dgm:pt modelId="{83B5361A-AA9A-4B37-B831-989FF10E6B4A}" type="pres">
      <dgm:prSet presAssocID="{AA371E7F-7926-40F8-9DE5-E689BC9C57D3}" presName="sibTrans" presStyleCnt="0"/>
      <dgm:spPr/>
    </dgm:pt>
    <dgm:pt modelId="{C5DA9B94-6DB8-42E6-A84E-14EE7D0B878D}" type="pres">
      <dgm:prSet presAssocID="{F7331966-1E8C-492F-BD63-4AA22A43D29B}" presName="compNode" presStyleCnt="0"/>
      <dgm:spPr/>
    </dgm:pt>
    <dgm:pt modelId="{FE719CEE-04BC-455D-9103-F88DAE606EE8}" type="pres">
      <dgm:prSet presAssocID="{F7331966-1E8C-492F-BD63-4AA22A43D29B}" presName="bgRect" presStyleLbl="bgShp" presStyleIdx="1" presStyleCnt="5"/>
      <dgm:spPr/>
    </dgm:pt>
    <dgm:pt modelId="{B60D1581-DE81-400B-B607-955EB8B39126}" type="pres">
      <dgm:prSet presAssocID="{F7331966-1E8C-492F-BD63-4AA22A43D29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itor"/>
        </a:ext>
      </dgm:extLst>
    </dgm:pt>
    <dgm:pt modelId="{3D75F741-D987-4073-BE0C-72255B510DA9}" type="pres">
      <dgm:prSet presAssocID="{F7331966-1E8C-492F-BD63-4AA22A43D29B}" presName="spaceRect" presStyleCnt="0"/>
      <dgm:spPr/>
    </dgm:pt>
    <dgm:pt modelId="{39987E8D-C5B8-41C3-AC29-65D24D85FE8D}" type="pres">
      <dgm:prSet presAssocID="{F7331966-1E8C-492F-BD63-4AA22A43D29B}" presName="parTx" presStyleLbl="revTx" presStyleIdx="1" presStyleCnt="5">
        <dgm:presLayoutVars>
          <dgm:chMax val="0"/>
          <dgm:chPref val="0"/>
        </dgm:presLayoutVars>
      </dgm:prSet>
      <dgm:spPr/>
    </dgm:pt>
    <dgm:pt modelId="{992D942A-FB84-454E-AC71-B471AEF46023}" type="pres">
      <dgm:prSet presAssocID="{B72F84F8-FFF5-4704-8958-F8C0BB2A4520}" presName="sibTrans" presStyleCnt="0"/>
      <dgm:spPr/>
    </dgm:pt>
    <dgm:pt modelId="{8668C200-20CA-455D-A53D-45D66D0BC331}" type="pres">
      <dgm:prSet presAssocID="{2FE1AA06-F3BD-40D1-9D8B-30F98EB022CC}" presName="compNode" presStyleCnt="0"/>
      <dgm:spPr/>
    </dgm:pt>
    <dgm:pt modelId="{5DD9B444-76EC-4E67-B6CC-19C72E1F2D5A}" type="pres">
      <dgm:prSet presAssocID="{2FE1AA06-F3BD-40D1-9D8B-30F98EB022CC}" presName="bgRect" presStyleLbl="bgShp" presStyleIdx="2" presStyleCnt="5"/>
      <dgm:spPr/>
    </dgm:pt>
    <dgm:pt modelId="{5D83EDD5-F216-44E2-9C3D-30212E5852AE}" type="pres">
      <dgm:prSet presAssocID="{2FE1AA06-F3BD-40D1-9D8B-30F98EB022C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owser Window"/>
        </a:ext>
      </dgm:extLst>
    </dgm:pt>
    <dgm:pt modelId="{50C91A3C-7DFF-4FC6-B133-44B747507B76}" type="pres">
      <dgm:prSet presAssocID="{2FE1AA06-F3BD-40D1-9D8B-30F98EB022CC}" presName="spaceRect" presStyleCnt="0"/>
      <dgm:spPr/>
    </dgm:pt>
    <dgm:pt modelId="{7BAEB308-71BF-4BA9-85AB-F26EF671DC99}" type="pres">
      <dgm:prSet presAssocID="{2FE1AA06-F3BD-40D1-9D8B-30F98EB022CC}" presName="parTx" presStyleLbl="revTx" presStyleIdx="2" presStyleCnt="5">
        <dgm:presLayoutVars>
          <dgm:chMax val="0"/>
          <dgm:chPref val="0"/>
        </dgm:presLayoutVars>
      </dgm:prSet>
      <dgm:spPr/>
    </dgm:pt>
    <dgm:pt modelId="{A698F669-3E58-48A3-BFA2-392EF1AC748A}" type="pres">
      <dgm:prSet presAssocID="{65E6FFC9-19BE-4AAF-9F4E-22C6E87B2540}" presName="sibTrans" presStyleCnt="0"/>
      <dgm:spPr/>
    </dgm:pt>
    <dgm:pt modelId="{67746A70-84BA-42A3-AF13-75D548F3A9F8}" type="pres">
      <dgm:prSet presAssocID="{6AD7D552-C8FD-4FA9-9853-8A15FB73F38C}" presName="compNode" presStyleCnt="0"/>
      <dgm:spPr/>
    </dgm:pt>
    <dgm:pt modelId="{FD31B946-FBC3-4290-81CB-22EEA624FDB0}" type="pres">
      <dgm:prSet presAssocID="{6AD7D552-C8FD-4FA9-9853-8A15FB73F38C}" presName="bgRect" presStyleLbl="bgShp" presStyleIdx="3" presStyleCnt="5"/>
      <dgm:spPr/>
    </dgm:pt>
    <dgm:pt modelId="{D103A677-A540-4647-BE99-154CFACCF850}" type="pres">
      <dgm:prSet presAssocID="{6AD7D552-C8FD-4FA9-9853-8A15FB73F38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cument"/>
        </a:ext>
      </dgm:extLst>
    </dgm:pt>
    <dgm:pt modelId="{3447D58C-2C1C-4100-BA38-AD53F11B0869}" type="pres">
      <dgm:prSet presAssocID="{6AD7D552-C8FD-4FA9-9853-8A15FB73F38C}" presName="spaceRect" presStyleCnt="0"/>
      <dgm:spPr/>
    </dgm:pt>
    <dgm:pt modelId="{37B23675-CEC6-4B9E-BD16-7EE8EBB6B309}" type="pres">
      <dgm:prSet presAssocID="{6AD7D552-C8FD-4FA9-9853-8A15FB73F38C}" presName="parTx" presStyleLbl="revTx" presStyleIdx="3" presStyleCnt="5">
        <dgm:presLayoutVars>
          <dgm:chMax val="0"/>
          <dgm:chPref val="0"/>
        </dgm:presLayoutVars>
      </dgm:prSet>
      <dgm:spPr/>
    </dgm:pt>
    <dgm:pt modelId="{4B6BC1A2-DD28-4EB9-9C9D-613DC11E4CAE}" type="pres">
      <dgm:prSet presAssocID="{659EBBCF-109B-40A1-978F-A5812751DA41}" presName="sibTrans" presStyleCnt="0"/>
      <dgm:spPr/>
    </dgm:pt>
    <dgm:pt modelId="{281380C0-3BA1-4AFD-B008-E9AAD2228BFB}" type="pres">
      <dgm:prSet presAssocID="{EF9022EB-D643-4886-AB89-89EDB9EB63B0}" presName="compNode" presStyleCnt="0"/>
      <dgm:spPr/>
    </dgm:pt>
    <dgm:pt modelId="{0CD1E930-3F52-4E3C-8ADE-4A290879689B}" type="pres">
      <dgm:prSet presAssocID="{EF9022EB-D643-4886-AB89-89EDB9EB63B0}" presName="bgRect" presStyleLbl="bgShp" presStyleIdx="4" presStyleCnt="5"/>
      <dgm:spPr/>
    </dgm:pt>
    <dgm:pt modelId="{97865276-1208-41C4-888F-71CEF7BCD1FF}" type="pres">
      <dgm:prSet presAssocID="{EF9022EB-D643-4886-AB89-89EDB9EB63B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rasshopper"/>
        </a:ext>
      </dgm:extLst>
    </dgm:pt>
    <dgm:pt modelId="{7D81CFB6-EBF7-48C6-A526-E3A8224D76BA}" type="pres">
      <dgm:prSet presAssocID="{EF9022EB-D643-4886-AB89-89EDB9EB63B0}" presName="spaceRect" presStyleCnt="0"/>
      <dgm:spPr/>
    </dgm:pt>
    <dgm:pt modelId="{9DBABCB6-B298-4393-BCAB-84CBCF3E22D7}" type="pres">
      <dgm:prSet presAssocID="{EF9022EB-D643-4886-AB89-89EDB9EB63B0}" presName="parTx" presStyleLbl="revTx" presStyleIdx="4" presStyleCnt="5">
        <dgm:presLayoutVars>
          <dgm:chMax val="0"/>
          <dgm:chPref val="0"/>
        </dgm:presLayoutVars>
      </dgm:prSet>
      <dgm:spPr/>
    </dgm:pt>
  </dgm:ptLst>
  <dgm:cxnLst>
    <dgm:cxn modelId="{235BD915-BBE8-43B2-A64D-E7452EA055BE}" srcId="{6457083D-8D36-4C61-9A13-0AE08FFA3EF6}" destId="{EF9022EB-D643-4886-AB89-89EDB9EB63B0}" srcOrd="4" destOrd="0" parTransId="{A32757A3-823B-4F76-8F70-84BC349BAF54}" sibTransId="{E0A6718E-3F4E-40CF-81F8-535279ADEEA1}"/>
    <dgm:cxn modelId="{09B56E20-BC6D-436D-B18F-A5E9B3DFD396}" srcId="{6457083D-8D36-4C61-9A13-0AE08FFA3EF6}" destId="{F7331966-1E8C-492F-BD63-4AA22A43D29B}" srcOrd="1" destOrd="0" parTransId="{202F7526-5B30-4ADC-9F24-588597644968}" sibTransId="{B72F84F8-FFF5-4704-8958-F8C0BB2A4520}"/>
    <dgm:cxn modelId="{E05F763C-1D44-4265-8E01-3C933E6D0F3F}" type="presOf" srcId="{F7331966-1E8C-492F-BD63-4AA22A43D29B}" destId="{39987E8D-C5B8-41C3-AC29-65D24D85FE8D}" srcOrd="0" destOrd="0" presId="urn:microsoft.com/office/officeart/2018/2/layout/IconVerticalSolidList"/>
    <dgm:cxn modelId="{36251B4F-7B28-46E5-AF6D-17C9D9C3B3A3}" type="presOf" srcId="{BC67E68E-A0DE-44E1-BCE2-DF9223282867}" destId="{1F40F0A6-BADB-484E-AE71-612C637B6A88}" srcOrd="0" destOrd="0" presId="urn:microsoft.com/office/officeart/2018/2/layout/IconVerticalSolidList"/>
    <dgm:cxn modelId="{9A269883-A47D-4371-8963-50E757A4958E}" type="presOf" srcId="{6AD7D552-C8FD-4FA9-9853-8A15FB73F38C}" destId="{37B23675-CEC6-4B9E-BD16-7EE8EBB6B309}" srcOrd="0" destOrd="0" presId="urn:microsoft.com/office/officeart/2018/2/layout/IconVerticalSolidList"/>
    <dgm:cxn modelId="{4930E4B3-5368-44DF-8AD5-8ABA703C78E5}" type="presOf" srcId="{2FE1AA06-F3BD-40D1-9D8B-30F98EB022CC}" destId="{7BAEB308-71BF-4BA9-85AB-F26EF671DC99}" srcOrd="0" destOrd="0" presId="urn:microsoft.com/office/officeart/2018/2/layout/IconVerticalSolidList"/>
    <dgm:cxn modelId="{26F9CABC-D0AF-48F7-B8B8-D17123B6E264}" srcId="{6457083D-8D36-4C61-9A13-0AE08FFA3EF6}" destId="{6AD7D552-C8FD-4FA9-9853-8A15FB73F38C}" srcOrd="3" destOrd="0" parTransId="{00469B12-0356-42A2-B40F-D44E01F3BF0D}" sibTransId="{659EBBCF-109B-40A1-978F-A5812751DA41}"/>
    <dgm:cxn modelId="{CD6E32C2-ED9E-4F59-B35B-E3B2350A68D5}" type="presOf" srcId="{6457083D-8D36-4C61-9A13-0AE08FFA3EF6}" destId="{761EB796-7A39-4CDC-8A5B-0852B8B0C4EE}" srcOrd="0" destOrd="0" presId="urn:microsoft.com/office/officeart/2018/2/layout/IconVerticalSolidList"/>
    <dgm:cxn modelId="{EAE94CE0-8E0C-4C72-BA47-FC96491CB822}" type="presOf" srcId="{EF9022EB-D643-4886-AB89-89EDB9EB63B0}" destId="{9DBABCB6-B298-4393-BCAB-84CBCF3E22D7}" srcOrd="0" destOrd="0" presId="urn:microsoft.com/office/officeart/2018/2/layout/IconVerticalSolidList"/>
    <dgm:cxn modelId="{BC4C7AE0-A5BC-4679-A77D-37BA528524F4}" srcId="{6457083D-8D36-4C61-9A13-0AE08FFA3EF6}" destId="{BC67E68E-A0DE-44E1-BCE2-DF9223282867}" srcOrd="0" destOrd="0" parTransId="{9509C5A2-B2BA-4334-AE28-6B11F36CBBA7}" sibTransId="{AA371E7F-7926-40F8-9DE5-E689BC9C57D3}"/>
    <dgm:cxn modelId="{33DFFEFC-0132-4649-920E-83A79238D72A}" srcId="{6457083D-8D36-4C61-9A13-0AE08FFA3EF6}" destId="{2FE1AA06-F3BD-40D1-9D8B-30F98EB022CC}" srcOrd="2" destOrd="0" parTransId="{5AC5EA4A-EF6A-4C4C-ADF8-554FD955547E}" sibTransId="{65E6FFC9-19BE-4AAF-9F4E-22C6E87B2540}"/>
    <dgm:cxn modelId="{FE268D1D-C0E8-4F3D-8FB6-280BEA271C15}" type="presParOf" srcId="{761EB796-7A39-4CDC-8A5B-0852B8B0C4EE}" destId="{95D20CF1-3416-458C-AF02-BFE8609FFE84}" srcOrd="0" destOrd="0" presId="urn:microsoft.com/office/officeart/2018/2/layout/IconVerticalSolidList"/>
    <dgm:cxn modelId="{F3C656AC-61CC-4246-9906-649131134E97}" type="presParOf" srcId="{95D20CF1-3416-458C-AF02-BFE8609FFE84}" destId="{CD293139-BC5A-44A1-9029-D91F373E4001}" srcOrd="0" destOrd="0" presId="urn:microsoft.com/office/officeart/2018/2/layout/IconVerticalSolidList"/>
    <dgm:cxn modelId="{7FAE70F3-610F-451E-B80F-E6D3957A0F31}" type="presParOf" srcId="{95D20CF1-3416-458C-AF02-BFE8609FFE84}" destId="{3FA00433-BD26-4C26-99B3-0A05194DE098}" srcOrd="1" destOrd="0" presId="urn:microsoft.com/office/officeart/2018/2/layout/IconVerticalSolidList"/>
    <dgm:cxn modelId="{2DB1B45F-C83E-4CDB-8550-DE689C733479}" type="presParOf" srcId="{95D20CF1-3416-458C-AF02-BFE8609FFE84}" destId="{07750803-D1EA-4F28-BF61-18A6F020E1D6}" srcOrd="2" destOrd="0" presId="urn:microsoft.com/office/officeart/2018/2/layout/IconVerticalSolidList"/>
    <dgm:cxn modelId="{3EF1498C-D36C-4B32-8ECA-5B4D945A186C}" type="presParOf" srcId="{95D20CF1-3416-458C-AF02-BFE8609FFE84}" destId="{1F40F0A6-BADB-484E-AE71-612C637B6A88}" srcOrd="3" destOrd="0" presId="urn:microsoft.com/office/officeart/2018/2/layout/IconVerticalSolidList"/>
    <dgm:cxn modelId="{C73A93B5-6A89-49A7-9F56-6156F8669392}" type="presParOf" srcId="{761EB796-7A39-4CDC-8A5B-0852B8B0C4EE}" destId="{83B5361A-AA9A-4B37-B831-989FF10E6B4A}" srcOrd="1" destOrd="0" presId="urn:microsoft.com/office/officeart/2018/2/layout/IconVerticalSolidList"/>
    <dgm:cxn modelId="{81F73C6D-E182-47A1-86F3-242E94AB7BD6}" type="presParOf" srcId="{761EB796-7A39-4CDC-8A5B-0852B8B0C4EE}" destId="{C5DA9B94-6DB8-42E6-A84E-14EE7D0B878D}" srcOrd="2" destOrd="0" presId="urn:microsoft.com/office/officeart/2018/2/layout/IconVerticalSolidList"/>
    <dgm:cxn modelId="{62D1F600-E969-4201-8E3B-A26393D2B39F}" type="presParOf" srcId="{C5DA9B94-6DB8-42E6-A84E-14EE7D0B878D}" destId="{FE719CEE-04BC-455D-9103-F88DAE606EE8}" srcOrd="0" destOrd="0" presId="urn:microsoft.com/office/officeart/2018/2/layout/IconVerticalSolidList"/>
    <dgm:cxn modelId="{BE21D0F7-D1BC-4C69-92E7-C31CA9BAA3E6}" type="presParOf" srcId="{C5DA9B94-6DB8-42E6-A84E-14EE7D0B878D}" destId="{B60D1581-DE81-400B-B607-955EB8B39126}" srcOrd="1" destOrd="0" presId="urn:microsoft.com/office/officeart/2018/2/layout/IconVerticalSolidList"/>
    <dgm:cxn modelId="{F64E4A1F-CD33-4213-B0C6-19CA5BF4A38A}" type="presParOf" srcId="{C5DA9B94-6DB8-42E6-A84E-14EE7D0B878D}" destId="{3D75F741-D987-4073-BE0C-72255B510DA9}" srcOrd="2" destOrd="0" presId="urn:microsoft.com/office/officeart/2018/2/layout/IconVerticalSolidList"/>
    <dgm:cxn modelId="{F1E7D734-839D-4CA8-BCED-13A98D1AD6F6}" type="presParOf" srcId="{C5DA9B94-6DB8-42E6-A84E-14EE7D0B878D}" destId="{39987E8D-C5B8-41C3-AC29-65D24D85FE8D}" srcOrd="3" destOrd="0" presId="urn:microsoft.com/office/officeart/2018/2/layout/IconVerticalSolidList"/>
    <dgm:cxn modelId="{E2478818-BA4A-4106-A5B5-053D34F621F1}" type="presParOf" srcId="{761EB796-7A39-4CDC-8A5B-0852B8B0C4EE}" destId="{992D942A-FB84-454E-AC71-B471AEF46023}" srcOrd="3" destOrd="0" presId="urn:microsoft.com/office/officeart/2018/2/layout/IconVerticalSolidList"/>
    <dgm:cxn modelId="{BC8B548C-B03F-41EA-AD42-112431993A6E}" type="presParOf" srcId="{761EB796-7A39-4CDC-8A5B-0852B8B0C4EE}" destId="{8668C200-20CA-455D-A53D-45D66D0BC331}" srcOrd="4" destOrd="0" presId="urn:microsoft.com/office/officeart/2018/2/layout/IconVerticalSolidList"/>
    <dgm:cxn modelId="{A58B858C-3A7A-4CDB-982D-83A046F7CED9}" type="presParOf" srcId="{8668C200-20CA-455D-A53D-45D66D0BC331}" destId="{5DD9B444-76EC-4E67-B6CC-19C72E1F2D5A}" srcOrd="0" destOrd="0" presId="urn:microsoft.com/office/officeart/2018/2/layout/IconVerticalSolidList"/>
    <dgm:cxn modelId="{DA39B1CB-C79E-4A55-A584-E4F2C8F3D9C9}" type="presParOf" srcId="{8668C200-20CA-455D-A53D-45D66D0BC331}" destId="{5D83EDD5-F216-44E2-9C3D-30212E5852AE}" srcOrd="1" destOrd="0" presId="urn:microsoft.com/office/officeart/2018/2/layout/IconVerticalSolidList"/>
    <dgm:cxn modelId="{3C661B80-6A9E-4D54-B31C-AA6AA738DDF8}" type="presParOf" srcId="{8668C200-20CA-455D-A53D-45D66D0BC331}" destId="{50C91A3C-7DFF-4FC6-B133-44B747507B76}" srcOrd="2" destOrd="0" presId="urn:microsoft.com/office/officeart/2018/2/layout/IconVerticalSolidList"/>
    <dgm:cxn modelId="{067573BB-2CD1-4B31-B687-798BE45E3D90}" type="presParOf" srcId="{8668C200-20CA-455D-A53D-45D66D0BC331}" destId="{7BAEB308-71BF-4BA9-85AB-F26EF671DC99}" srcOrd="3" destOrd="0" presId="urn:microsoft.com/office/officeart/2018/2/layout/IconVerticalSolidList"/>
    <dgm:cxn modelId="{8C8B52EB-8345-40D4-9EA8-DC0DCDA33B77}" type="presParOf" srcId="{761EB796-7A39-4CDC-8A5B-0852B8B0C4EE}" destId="{A698F669-3E58-48A3-BFA2-392EF1AC748A}" srcOrd="5" destOrd="0" presId="urn:microsoft.com/office/officeart/2018/2/layout/IconVerticalSolidList"/>
    <dgm:cxn modelId="{4B083CF8-D697-4C6A-B969-ED317D651BE6}" type="presParOf" srcId="{761EB796-7A39-4CDC-8A5B-0852B8B0C4EE}" destId="{67746A70-84BA-42A3-AF13-75D548F3A9F8}" srcOrd="6" destOrd="0" presId="urn:microsoft.com/office/officeart/2018/2/layout/IconVerticalSolidList"/>
    <dgm:cxn modelId="{E9B3059C-530B-4956-9884-72EF661D7AF6}" type="presParOf" srcId="{67746A70-84BA-42A3-AF13-75D548F3A9F8}" destId="{FD31B946-FBC3-4290-81CB-22EEA624FDB0}" srcOrd="0" destOrd="0" presId="urn:microsoft.com/office/officeart/2018/2/layout/IconVerticalSolidList"/>
    <dgm:cxn modelId="{FEFD9388-A4ED-4119-926C-2918F888C90F}" type="presParOf" srcId="{67746A70-84BA-42A3-AF13-75D548F3A9F8}" destId="{D103A677-A540-4647-BE99-154CFACCF850}" srcOrd="1" destOrd="0" presId="urn:microsoft.com/office/officeart/2018/2/layout/IconVerticalSolidList"/>
    <dgm:cxn modelId="{192A1B31-D7AB-4C56-BC48-AC0846A951CF}" type="presParOf" srcId="{67746A70-84BA-42A3-AF13-75D548F3A9F8}" destId="{3447D58C-2C1C-4100-BA38-AD53F11B0869}" srcOrd="2" destOrd="0" presId="urn:microsoft.com/office/officeart/2018/2/layout/IconVerticalSolidList"/>
    <dgm:cxn modelId="{4EE65834-3545-4C6C-A6DC-33B4CB7785CD}" type="presParOf" srcId="{67746A70-84BA-42A3-AF13-75D548F3A9F8}" destId="{37B23675-CEC6-4B9E-BD16-7EE8EBB6B309}" srcOrd="3" destOrd="0" presId="urn:microsoft.com/office/officeart/2018/2/layout/IconVerticalSolidList"/>
    <dgm:cxn modelId="{EB722523-8A47-45C7-81A6-E4B9F9975E98}" type="presParOf" srcId="{761EB796-7A39-4CDC-8A5B-0852B8B0C4EE}" destId="{4B6BC1A2-DD28-4EB9-9C9D-613DC11E4CAE}" srcOrd="7" destOrd="0" presId="urn:microsoft.com/office/officeart/2018/2/layout/IconVerticalSolidList"/>
    <dgm:cxn modelId="{6582E154-9961-449A-B1A0-E236A8991F4E}" type="presParOf" srcId="{761EB796-7A39-4CDC-8A5B-0852B8B0C4EE}" destId="{281380C0-3BA1-4AFD-B008-E9AAD2228BFB}" srcOrd="8" destOrd="0" presId="urn:microsoft.com/office/officeart/2018/2/layout/IconVerticalSolidList"/>
    <dgm:cxn modelId="{7DCC6D34-B3A5-470A-8FBA-CAF7D67FBC0C}" type="presParOf" srcId="{281380C0-3BA1-4AFD-B008-E9AAD2228BFB}" destId="{0CD1E930-3F52-4E3C-8ADE-4A290879689B}" srcOrd="0" destOrd="0" presId="urn:microsoft.com/office/officeart/2018/2/layout/IconVerticalSolidList"/>
    <dgm:cxn modelId="{0143061A-7099-46B0-988C-997BD9DE41AD}" type="presParOf" srcId="{281380C0-3BA1-4AFD-B008-E9AAD2228BFB}" destId="{97865276-1208-41C4-888F-71CEF7BCD1FF}" srcOrd="1" destOrd="0" presId="urn:microsoft.com/office/officeart/2018/2/layout/IconVerticalSolidList"/>
    <dgm:cxn modelId="{4F0CAB69-2D03-429F-8799-EDA4405C5C72}" type="presParOf" srcId="{281380C0-3BA1-4AFD-B008-E9AAD2228BFB}" destId="{7D81CFB6-EBF7-48C6-A526-E3A8224D76BA}" srcOrd="2" destOrd="0" presId="urn:microsoft.com/office/officeart/2018/2/layout/IconVerticalSolidList"/>
    <dgm:cxn modelId="{AE51B13F-057E-40EF-95B7-3037BF8707C1}" type="presParOf" srcId="{281380C0-3BA1-4AFD-B008-E9AAD2228BFB}" destId="{9DBABCB6-B298-4393-BCAB-84CBCF3E22D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33470D0-97A9-4E7E-99A5-4CD32EF148C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E331E8A-327F-4574-810A-73AAEEE3F748}">
      <dgm:prSet/>
      <dgm:spPr/>
      <dgm:t>
        <a:bodyPr/>
        <a:lstStyle/>
        <a:p>
          <a:pPr>
            <a:lnSpc>
              <a:spcPct val="100000"/>
            </a:lnSpc>
          </a:pPr>
          <a:r>
            <a:rPr lang="en-GB" dirty="0"/>
            <a:t>A bug is a </a:t>
          </a:r>
          <a:r>
            <a:rPr lang="en-GB" b="1" i="1" dirty="0"/>
            <a:t>flaw or error in a program or application code</a:t>
          </a:r>
          <a:r>
            <a:rPr lang="en-GB" dirty="0"/>
            <a:t>.</a:t>
          </a:r>
          <a:endParaRPr lang="en-US" dirty="0"/>
        </a:p>
      </dgm:t>
    </dgm:pt>
    <dgm:pt modelId="{BC33D173-2BDE-4B87-9D94-0B08185D615A}" type="parTrans" cxnId="{8CE077F7-3129-42E0-8687-6472CA4BAC4A}">
      <dgm:prSet/>
      <dgm:spPr/>
      <dgm:t>
        <a:bodyPr/>
        <a:lstStyle/>
        <a:p>
          <a:endParaRPr lang="en-US"/>
        </a:p>
      </dgm:t>
    </dgm:pt>
    <dgm:pt modelId="{04CBB994-77A6-4494-A384-705B5068037B}" type="sibTrans" cxnId="{8CE077F7-3129-42E0-8687-6472CA4BAC4A}">
      <dgm:prSet/>
      <dgm:spPr/>
      <dgm:t>
        <a:bodyPr/>
        <a:lstStyle/>
        <a:p>
          <a:endParaRPr lang="en-US"/>
        </a:p>
      </dgm:t>
    </dgm:pt>
    <dgm:pt modelId="{01754984-4C2E-427D-AEC7-F0781A466BB8}">
      <dgm:prSet/>
      <dgm:spPr/>
      <dgm:t>
        <a:bodyPr/>
        <a:lstStyle/>
        <a:p>
          <a:pPr>
            <a:lnSpc>
              <a:spcPct val="100000"/>
            </a:lnSpc>
          </a:pPr>
          <a:r>
            <a:rPr lang="en-GB" dirty="0"/>
            <a:t>They will usually have been </a:t>
          </a:r>
          <a:r>
            <a:rPr lang="en-GB" b="1" i="1" dirty="0"/>
            <a:t>created as part of the development process</a:t>
          </a:r>
          <a:r>
            <a:rPr lang="en-GB" dirty="0"/>
            <a:t>.</a:t>
          </a:r>
          <a:endParaRPr lang="en-US" dirty="0"/>
        </a:p>
      </dgm:t>
    </dgm:pt>
    <dgm:pt modelId="{50E7E3D9-D5EE-4EC4-9D23-389967786088}" type="parTrans" cxnId="{F0A966E9-0EC2-4780-BF64-2FE238680538}">
      <dgm:prSet/>
      <dgm:spPr/>
      <dgm:t>
        <a:bodyPr/>
        <a:lstStyle/>
        <a:p>
          <a:endParaRPr lang="en-US"/>
        </a:p>
      </dgm:t>
    </dgm:pt>
    <dgm:pt modelId="{307D45AD-1E16-4153-82D9-7DAAC89A49FF}" type="sibTrans" cxnId="{F0A966E9-0EC2-4780-BF64-2FE238680538}">
      <dgm:prSet/>
      <dgm:spPr/>
      <dgm:t>
        <a:bodyPr/>
        <a:lstStyle/>
        <a:p>
          <a:endParaRPr lang="en-US"/>
        </a:p>
      </dgm:t>
    </dgm:pt>
    <dgm:pt modelId="{26D43ACC-0A91-4D51-B3DF-27AAFD06CFEB}">
      <dgm:prSet/>
      <dgm:spPr/>
      <dgm:t>
        <a:bodyPr/>
        <a:lstStyle/>
        <a:p>
          <a:pPr>
            <a:lnSpc>
              <a:spcPct val="100000"/>
            </a:lnSpc>
          </a:pPr>
          <a:r>
            <a:rPr lang="en-GB" dirty="0"/>
            <a:t>Most bugs should be </a:t>
          </a:r>
          <a:r>
            <a:rPr lang="en-GB" b="1" i="1" dirty="0"/>
            <a:t>identified during the testing phase </a:t>
          </a:r>
          <a:r>
            <a:rPr lang="en-GB" dirty="0"/>
            <a:t>of the software development process.</a:t>
          </a:r>
          <a:endParaRPr lang="en-US" dirty="0"/>
        </a:p>
      </dgm:t>
    </dgm:pt>
    <dgm:pt modelId="{11DA3EBF-63B2-49F0-91BE-3174EB1A30FF}" type="parTrans" cxnId="{CE7FB7A8-C3C2-46CB-BABF-8305C606178E}">
      <dgm:prSet/>
      <dgm:spPr/>
      <dgm:t>
        <a:bodyPr/>
        <a:lstStyle/>
        <a:p>
          <a:endParaRPr lang="en-US"/>
        </a:p>
      </dgm:t>
    </dgm:pt>
    <dgm:pt modelId="{E1BDD97C-8A26-4368-AB1D-A6598809C123}" type="sibTrans" cxnId="{CE7FB7A8-C3C2-46CB-BABF-8305C606178E}">
      <dgm:prSet/>
      <dgm:spPr/>
      <dgm:t>
        <a:bodyPr/>
        <a:lstStyle/>
        <a:p>
          <a:endParaRPr lang="en-US"/>
        </a:p>
      </dgm:t>
    </dgm:pt>
    <dgm:pt modelId="{9F6FF671-3B38-4A41-8187-B7F4D42E3C08}">
      <dgm:prSet/>
      <dgm:spPr/>
      <dgm:t>
        <a:bodyPr/>
        <a:lstStyle/>
        <a:p>
          <a:pPr>
            <a:lnSpc>
              <a:spcPct val="100000"/>
            </a:lnSpc>
          </a:pPr>
          <a:r>
            <a:rPr lang="en-GB" dirty="0"/>
            <a:t>Some bugs are </a:t>
          </a:r>
          <a:r>
            <a:rPr lang="en-GB" b="1" i="1" dirty="0"/>
            <a:t>not spotted </a:t>
          </a:r>
          <a:r>
            <a:rPr lang="en-GB" dirty="0"/>
            <a:t>and find their way into the released software.</a:t>
          </a:r>
          <a:endParaRPr lang="en-US" dirty="0"/>
        </a:p>
      </dgm:t>
    </dgm:pt>
    <dgm:pt modelId="{7BD2EF50-0D58-48EB-A772-26A1B3386270}" type="parTrans" cxnId="{597DCB48-1E86-48C2-ABA1-5FC53E275658}">
      <dgm:prSet/>
      <dgm:spPr/>
      <dgm:t>
        <a:bodyPr/>
        <a:lstStyle/>
        <a:p>
          <a:endParaRPr lang="en-US"/>
        </a:p>
      </dgm:t>
    </dgm:pt>
    <dgm:pt modelId="{C6387A43-B02B-49AC-A6D8-2E65C87FA452}" type="sibTrans" cxnId="{597DCB48-1E86-48C2-ABA1-5FC53E275658}">
      <dgm:prSet/>
      <dgm:spPr/>
      <dgm:t>
        <a:bodyPr/>
        <a:lstStyle/>
        <a:p>
          <a:endParaRPr lang="en-US"/>
        </a:p>
      </dgm:t>
    </dgm:pt>
    <dgm:pt modelId="{E3509CC6-F4BB-4FD8-9DA2-263F393CF7FD}">
      <dgm:prSet/>
      <dgm:spPr/>
      <dgm:t>
        <a:bodyPr/>
        <a:lstStyle/>
        <a:p>
          <a:pPr>
            <a:lnSpc>
              <a:spcPct val="100000"/>
            </a:lnSpc>
          </a:pPr>
          <a:r>
            <a:rPr lang="en-US" dirty="0"/>
            <a:t>Bugs have not been created intentionally.</a:t>
          </a:r>
        </a:p>
      </dgm:t>
    </dgm:pt>
    <dgm:pt modelId="{8CE755BA-4740-46D2-A853-5F6EC68EC227}" type="parTrans" cxnId="{8D68FD0E-3893-459C-A064-2FB53DA19CF5}">
      <dgm:prSet/>
      <dgm:spPr/>
      <dgm:t>
        <a:bodyPr/>
        <a:lstStyle/>
        <a:p>
          <a:endParaRPr lang="en-GB"/>
        </a:p>
      </dgm:t>
    </dgm:pt>
    <dgm:pt modelId="{901DD8DD-5BF6-498D-8BEA-87D66A51E76B}" type="sibTrans" cxnId="{8D68FD0E-3893-459C-A064-2FB53DA19CF5}">
      <dgm:prSet/>
      <dgm:spPr/>
      <dgm:t>
        <a:bodyPr/>
        <a:lstStyle/>
        <a:p>
          <a:endParaRPr lang="en-GB"/>
        </a:p>
      </dgm:t>
    </dgm:pt>
    <dgm:pt modelId="{CAEF34BC-C90F-48AD-9B1E-C17FF4CE6A65}" type="pres">
      <dgm:prSet presAssocID="{E33470D0-97A9-4E7E-99A5-4CD32EF148C4}" presName="root" presStyleCnt="0">
        <dgm:presLayoutVars>
          <dgm:dir/>
          <dgm:resizeHandles val="exact"/>
        </dgm:presLayoutVars>
      </dgm:prSet>
      <dgm:spPr/>
    </dgm:pt>
    <dgm:pt modelId="{5D590256-D895-4FE8-976D-36E488E6966E}" type="pres">
      <dgm:prSet presAssocID="{5E331E8A-327F-4574-810A-73AAEEE3F748}" presName="compNode" presStyleCnt="0"/>
      <dgm:spPr/>
    </dgm:pt>
    <dgm:pt modelId="{E57E770D-FC6D-4DA0-918E-C0F0514DBC77}" type="pres">
      <dgm:prSet presAssocID="{5E331E8A-327F-4574-810A-73AAEEE3F748}" presName="bgRect" presStyleLbl="bgShp" presStyleIdx="0" presStyleCnt="5"/>
      <dgm:spPr/>
    </dgm:pt>
    <dgm:pt modelId="{EAC0768D-CB49-4FBA-9F85-DC32390BA21E}" type="pres">
      <dgm:prSet presAssocID="{5E331E8A-327F-4574-810A-73AAEEE3F74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g"/>
        </a:ext>
      </dgm:extLst>
    </dgm:pt>
    <dgm:pt modelId="{A45DB41B-C9E6-464A-93C7-70C451125E1C}" type="pres">
      <dgm:prSet presAssocID="{5E331E8A-327F-4574-810A-73AAEEE3F748}" presName="spaceRect" presStyleCnt="0"/>
      <dgm:spPr/>
    </dgm:pt>
    <dgm:pt modelId="{16D726A0-01B1-4D8B-A87D-8219F01D6030}" type="pres">
      <dgm:prSet presAssocID="{5E331E8A-327F-4574-810A-73AAEEE3F748}" presName="parTx" presStyleLbl="revTx" presStyleIdx="0" presStyleCnt="5">
        <dgm:presLayoutVars>
          <dgm:chMax val="0"/>
          <dgm:chPref val="0"/>
        </dgm:presLayoutVars>
      </dgm:prSet>
      <dgm:spPr/>
    </dgm:pt>
    <dgm:pt modelId="{F35219CA-2782-49EC-9DC8-46DFA8AECFD3}" type="pres">
      <dgm:prSet presAssocID="{04CBB994-77A6-4494-A384-705B5068037B}" presName="sibTrans" presStyleCnt="0"/>
      <dgm:spPr/>
    </dgm:pt>
    <dgm:pt modelId="{0FB1BB1C-49C6-4FB5-A49F-7C306733CE6B}" type="pres">
      <dgm:prSet presAssocID="{E3509CC6-F4BB-4FD8-9DA2-263F393CF7FD}" presName="compNode" presStyleCnt="0"/>
      <dgm:spPr/>
    </dgm:pt>
    <dgm:pt modelId="{030EB714-DAE5-4572-934D-8AB55D0DB5FB}" type="pres">
      <dgm:prSet presAssocID="{E3509CC6-F4BB-4FD8-9DA2-263F393CF7FD}" presName="bgRect" presStyleLbl="bgShp" presStyleIdx="1" presStyleCnt="5"/>
      <dgm:spPr/>
    </dgm:pt>
    <dgm:pt modelId="{E7B86B2A-CF65-4631-B30E-196523E2C93D}" type="pres">
      <dgm:prSet presAssocID="{E3509CC6-F4BB-4FD8-9DA2-263F393CF7FD}"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Processor with solid fill"/>
        </a:ext>
      </dgm:extLst>
    </dgm:pt>
    <dgm:pt modelId="{4B69E5C7-D38A-49EF-A4AB-F401A9005F2D}" type="pres">
      <dgm:prSet presAssocID="{E3509CC6-F4BB-4FD8-9DA2-263F393CF7FD}" presName="spaceRect" presStyleCnt="0"/>
      <dgm:spPr/>
    </dgm:pt>
    <dgm:pt modelId="{0149C3FF-4AFE-42B4-B685-45B9FF719C39}" type="pres">
      <dgm:prSet presAssocID="{E3509CC6-F4BB-4FD8-9DA2-263F393CF7FD}" presName="parTx" presStyleLbl="revTx" presStyleIdx="1" presStyleCnt="5">
        <dgm:presLayoutVars>
          <dgm:chMax val="0"/>
          <dgm:chPref val="0"/>
        </dgm:presLayoutVars>
      </dgm:prSet>
      <dgm:spPr/>
    </dgm:pt>
    <dgm:pt modelId="{87FEFF98-01C0-4F83-B9EB-500EFE07EF8D}" type="pres">
      <dgm:prSet presAssocID="{901DD8DD-5BF6-498D-8BEA-87D66A51E76B}" presName="sibTrans" presStyleCnt="0"/>
      <dgm:spPr/>
    </dgm:pt>
    <dgm:pt modelId="{7A38DFBE-9F5A-4A28-8B3E-B489C3FD0995}" type="pres">
      <dgm:prSet presAssocID="{01754984-4C2E-427D-AEC7-F0781A466BB8}" presName="compNode" presStyleCnt="0"/>
      <dgm:spPr/>
    </dgm:pt>
    <dgm:pt modelId="{74F114B2-7372-4C9A-9282-F020F9943455}" type="pres">
      <dgm:prSet presAssocID="{01754984-4C2E-427D-AEC7-F0781A466BB8}" presName="bgRect" presStyleLbl="bgShp" presStyleIdx="2" presStyleCnt="5"/>
      <dgm:spPr/>
    </dgm:pt>
    <dgm:pt modelId="{14013858-028C-46E2-AEF5-FE6F872D1205}" type="pres">
      <dgm:prSet presAssocID="{01754984-4C2E-427D-AEC7-F0781A466BB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ight Bulb and Gear"/>
        </a:ext>
      </dgm:extLst>
    </dgm:pt>
    <dgm:pt modelId="{29E665E1-5A94-496B-9E1C-82E2EBE9114E}" type="pres">
      <dgm:prSet presAssocID="{01754984-4C2E-427D-AEC7-F0781A466BB8}" presName="spaceRect" presStyleCnt="0"/>
      <dgm:spPr/>
    </dgm:pt>
    <dgm:pt modelId="{6BBF6A74-0422-4A19-92B9-9B9F01B00119}" type="pres">
      <dgm:prSet presAssocID="{01754984-4C2E-427D-AEC7-F0781A466BB8}" presName="parTx" presStyleLbl="revTx" presStyleIdx="2" presStyleCnt="5">
        <dgm:presLayoutVars>
          <dgm:chMax val="0"/>
          <dgm:chPref val="0"/>
        </dgm:presLayoutVars>
      </dgm:prSet>
      <dgm:spPr/>
    </dgm:pt>
    <dgm:pt modelId="{EDB450AE-1DEC-4182-B9BE-0DF2FCB38C63}" type="pres">
      <dgm:prSet presAssocID="{307D45AD-1E16-4153-82D9-7DAAC89A49FF}" presName="sibTrans" presStyleCnt="0"/>
      <dgm:spPr/>
    </dgm:pt>
    <dgm:pt modelId="{A30D0847-0DD2-4A75-BC12-B7FA81F1D0B0}" type="pres">
      <dgm:prSet presAssocID="{26D43ACC-0A91-4D51-B3DF-27AAFD06CFEB}" presName="compNode" presStyleCnt="0"/>
      <dgm:spPr/>
    </dgm:pt>
    <dgm:pt modelId="{5555BBD9-E5CD-4ED3-BBCB-B115FC1264B2}" type="pres">
      <dgm:prSet presAssocID="{26D43ACC-0A91-4D51-B3DF-27AAFD06CFEB}" presName="bgRect" presStyleLbl="bgShp" presStyleIdx="3" presStyleCnt="5"/>
      <dgm:spPr/>
    </dgm:pt>
    <dgm:pt modelId="{804905FF-7048-439C-8256-075EF9E9FF4E}" type="pres">
      <dgm:prSet presAssocID="{26D43ACC-0A91-4D51-B3DF-27AAFD06CFEB}"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ug under Magnifying Glass"/>
        </a:ext>
      </dgm:extLst>
    </dgm:pt>
    <dgm:pt modelId="{B27CB955-4220-4ADF-9508-FB93E36094DB}" type="pres">
      <dgm:prSet presAssocID="{26D43ACC-0A91-4D51-B3DF-27AAFD06CFEB}" presName="spaceRect" presStyleCnt="0"/>
      <dgm:spPr/>
    </dgm:pt>
    <dgm:pt modelId="{0A05EE33-E1DE-4F85-8A14-1E2E6EA18B93}" type="pres">
      <dgm:prSet presAssocID="{26D43ACC-0A91-4D51-B3DF-27AAFD06CFEB}" presName="parTx" presStyleLbl="revTx" presStyleIdx="3" presStyleCnt="5">
        <dgm:presLayoutVars>
          <dgm:chMax val="0"/>
          <dgm:chPref val="0"/>
        </dgm:presLayoutVars>
      </dgm:prSet>
      <dgm:spPr/>
    </dgm:pt>
    <dgm:pt modelId="{E1849FD3-4610-4E8A-B40D-78A22F21937D}" type="pres">
      <dgm:prSet presAssocID="{E1BDD97C-8A26-4368-AB1D-A6598809C123}" presName="sibTrans" presStyleCnt="0"/>
      <dgm:spPr/>
    </dgm:pt>
    <dgm:pt modelId="{1DB38ACB-0586-43C3-BBA5-B575E2EC5D55}" type="pres">
      <dgm:prSet presAssocID="{9F6FF671-3B38-4A41-8187-B7F4D42E3C08}" presName="compNode" presStyleCnt="0"/>
      <dgm:spPr/>
    </dgm:pt>
    <dgm:pt modelId="{91ACC6A6-84D7-4D53-9E8C-ECE2699F1E56}" type="pres">
      <dgm:prSet presAssocID="{9F6FF671-3B38-4A41-8187-B7F4D42E3C08}" presName="bgRect" presStyleLbl="bgShp" presStyleIdx="4" presStyleCnt="5"/>
      <dgm:spPr/>
    </dgm:pt>
    <dgm:pt modelId="{0C722D5E-3BD6-499D-B5F9-22B811CF98AF}" type="pres">
      <dgm:prSet presAssocID="{9F6FF671-3B38-4A41-8187-B7F4D42E3C08}"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Lady bug"/>
        </a:ext>
      </dgm:extLst>
    </dgm:pt>
    <dgm:pt modelId="{A0DA29D2-4094-4144-AC31-9B19DCF25F4E}" type="pres">
      <dgm:prSet presAssocID="{9F6FF671-3B38-4A41-8187-B7F4D42E3C08}" presName="spaceRect" presStyleCnt="0"/>
      <dgm:spPr/>
    </dgm:pt>
    <dgm:pt modelId="{EC3B4330-B9B7-48BE-AD1D-27384C3B1150}" type="pres">
      <dgm:prSet presAssocID="{9F6FF671-3B38-4A41-8187-B7F4D42E3C08}" presName="parTx" presStyleLbl="revTx" presStyleIdx="4" presStyleCnt="5">
        <dgm:presLayoutVars>
          <dgm:chMax val="0"/>
          <dgm:chPref val="0"/>
        </dgm:presLayoutVars>
      </dgm:prSet>
      <dgm:spPr/>
    </dgm:pt>
  </dgm:ptLst>
  <dgm:cxnLst>
    <dgm:cxn modelId="{B576BB08-5E33-4E9D-8BF7-A0829F563984}" type="presOf" srcId="{9F6FF671-3B38-4A41-8187-B7F4D42E3C08}" destId="{EC3B4330-B9B7-48BE-AD1D-27384C3B1150}" srcOrd="0" destOrd="0" presId="urn:microsoft.com/office/officeart/2018/2/layout/IconVerticalSolidList"/>
    <dgm:cxn modelId="{8D68FD0E-3893-459C-A064-2FB53DA19CF5}" srcId="{E33470D0-97A9-4E7E-99A5-4CD32EF148C4}" destId="{E3509CC6-F4BB-4FD8-9DA2-263F393CF7FD}" srcOrd="1" destOrd="0" parTransId="{8CE755BA-4740-46D2-A853-5F6EC68EC227}" sibTransId="{901DD8DD-5BF6-498D-8BEA-87D66A51E76B}"/>
    <dgm:cxn modelId="{D073E60F-3382-4676-84BD-35DCA2CF8A04}" type="presOf" srcId="{E33470D0-97A9-4E7E-99A5-4CD32EF148C4}" destId="{CAEF34BC-C90F-48AD-9B1E-C17FF4CE6A65}" srcOrd="0" destOrd="0" presId="urn:microsoft.com/office/officeart/2018/2/layout/IconVerticalSolidList"/>
    <dgm:cxn modelId="{9ED35213-6C8F-4384-8638-4302E34F1737}" type="presOf" srcId="{E3509CC6-F4BB-4FD8-9DA2-263F393CF7FD}" destId="{0149C3FF-4AFE-42B4-B685-45B9FF719C39}" srcOrd="0" destOrd="0" presId="urn:microsoft.com/office/officeart/2018/2/layout/IconVerticalSolidList"/>
    <dgm:cxn modelId="{597DCB48-1E86-48C2-ABA1-5FC53E275658}" srcId="{E33470D0-97A9-4E7E-99A5-4CD32EF148C4}" destId="{9F6FF671-3B38-4A41-8187-B7F4D42E3C08}" srcOrd="4" destOrd="0" parTransId="{7BD2EF50-0D58-48EB-A772-26A1B3386270}" sibTransId="{C6387A43-B02B-49AC-A6D8-2E65C87FA452}"/>
    <dgm:cxn modelId="{30808B59-2450-41CC-9B18-92550741F8D1}" type="presOf" srcId="{01754984-4C2E-427D-AEC7-F0781A466BB8}" destId="{6BBF6A74-0422-4A19-92B9-9B9F01B00119}" srcOrd="0" destOrd="0" presId="urn:microsoft.com/office/officeart/2018/2/layout/IconVerticalSolidList"/>
    <dgm:cxn modelId="{CE7FB7A8-C3C2-46CB-BABF-8305C606178E}" srcId="{E33470D0-97A9-4E7E-99A5-4CD32EF148C4}" destId="{26D43ACC-0A91-4D51-B3DF-27AAFD06CFEB}" srcOrd="3" destOrd="0" parTransId="{11DA3EBF-63B2-49F0-91BE-3174EB1A30FF}" sibTransId="{E1BDD97C-8A26-4368-AB1D-A6598809C123}"/>
    <dgm:cxn modelId="{751F36C8-417D-4B16-B0D6-050D13F627F0}" type="presOf" srcId="{26D43ACC-0A91-4D51-B3DF-27AAFD06CFEB}" destId="{0A05EE33-E1DE-4F85-8A14-1E2E6EA18B93}" srcOrd="0" destOrd="0" presId="urn:microsoft.com/office/officeart/2018/2/layout/IconVerticalSolidList"/>
    <dgm:cxn modelId="{F0A966E9-0EC2-4780-BF64-2FE238680538}" srcId="{E33470D0-97A9-4E7E-99A5-4CD32EF148C4}" destId="{01754984-4C2E-427D-AEC7-F0781A466BB8}" srcOrd="2" destOrd="0" parTransId="{50E7E3D9-D5EE-4EC4-9D23-389967786088}" sibTransId="{307D45AD-1E16-4153-82D9-7DAAC89A49FF}"/>
    <dgm:cxn modelId="{6E0013F6-A4E2-447F-AE1C-E5AF764E3647}" type="presOf" srcId="{5E331E8A-327F-4574-810A-73AAEEE3F748}" destId="{16D726A0-01B1-4D8B-A87D-8219F01D6030}" srcOrd="0" destOrd="0" presId="urn:microsoft.com/office/officeart/2018/2/layout/IconVerticalSolidList"/>
    <dgm:cxn modelId="{8CE077F7-3129-42E0-8687-6472CA4BAC4A}" srcId="{E33470D0-97A9-4E7E-99A5-4CD32EF148C4}" destId="{5E331E8A-327F-4574-810A-73AAEEE3F748}" srcOrd="0" destOrd="0" parTransId="{BC33D173-2BDE-4B87-9D94-0B08185D615A}" sibTransId="{04CBB994-77A6-4494-A384-705B5068037B}"/>
    <dgm:cxn modelId="{F831ABB3-4858-4733-9A06-565449EB68C4}" type="presParOf" srcId="{CAEF34BC-C90F-48AD-9B1E-C17FF4CE6A65}" destId="{5D590256-D895-4FE8-976D-36E488E6966E}" srcOrd="0" destOrd="0" presId="urn:microsoft.com/office/officeart/2018/2/layout/IconVerticalSolidList"/>
    <dgm:cxn modelId="{A840DAE0-D466-4EE3-B1BF-C9EABC635E74}" type="presParOf" srcId="{5D590256-D895-4FE8-976D-36E488E6966E}" destId="{E57E770D-FC6D-4DA0-918E-C0F0514DBC77}" srcOrd="0" destOrd="0" presId="urn:microsoft.com/office/officeart/2018/2/layout/IconVerticalSolidList"/>
    <dgm:cxn modelId="{C4AF0064-9F10-41C4-8A95-EDE68184C19A}" type="presParOf" srcId="{5D590256-D895-4FE8-976D-36E488E6966E}" destId="{EAC0768D-CB49-4FBA-9F85-DC32390BA21E}" srcOrd="1" destOrd="0" presId="urn:microsoft.com/office/officeart/2018/2/layout/IconVerticalSolidList"/>
    <dgm:cxn modelId="{107D552B-0DB9-4BB2-BB7B-F939529CE253}" type="presParOf" srcId="{5D590256-D895-4FE8-976D-36E488E6966E}" destId="{A45DB41B-C9E6-464A-93C7-70C451125E1C}" srcOrd="2" destOrd="0" presId="urn:microsoft.com/office/officeart/2018/2/layout/IconVerticalSolidList"/>
    <dgm:cxn modelId="{82AB48F5-B4D0-4566-9E89-5DDD1B10DB9B}" type="presParOf" srcId="{5D590256-D895-4FE8-976D-36E488E6966E}" destId="{16D726A0-01B1-4D8B-A87D-8219F01D6030}" srcOrd="3" destOrd="0" presId="urn:microsoft.com/office/officeart/2018/2/layout/IconVerticalSolidList"/>
    <dgm:cxn modelId="{13A6A923-2BA9-4F4B-BA3F-0EA6F512F85D}" type="presParOf" srcId="{CAEF34BC-C90F-48AD-9B1E-C17FF4CE6A65}" destId="{F35219CA-2782-49EC-9DC8-46DFA8AECFD3}" srcOrd="1" destOrd="0" presId="urn:microsoft.com/office/officeart/2018/2/layout/IconVerticalSolidList"/>
    <dgm:cxn modelId="{8CD08EB0-5664-4974-9575-CE0D2331D61B}" type="presParOf" srcId="{CAEF34BC-C90F-48AD-9B1E-C17FF4CE6A65}" destId="{0FB1BB1C-49C6-4FB5-A49F-7C306733CE6B}" srcOrd="2" destOrd="0" presId="urn:microsoft.com/office/officeart/2018/2/layout/IconVerticalSolidList"/>
    <dgm:cxn modelId="{C8AEC7FB-C480-4069-8BCF-FB3E6A30A1B3}" type="presParOf" srcId="{0FB1BB1C-49C6-4FB5-A49F-7C306733CE6B}" destId="{030EB714-DAE5-4572-934D-8AB55D0DB5FB}" srcOrd="0" destOrd="0" presId="urn:microsoft.com/office/officeart/2018/2/layout/IconVerticalSolidList"/>
    <dgm:cxn modelId="{352866D2-4644-4827-9335-88DC5191DFF2}" type="presParOf" srcId="{0FB1BB1C-49C6-4FB5-A49F-7C306733CE6B}" destId="{E7B86B2A-CF65-4631-B30E-196523E2C93D}" srcOrd="1" destOrd="0" presId="urn:microsoft.com/office/officeart/2018/2/layout/IconVerticalSolidList"/>
    <dgm:cxn modelId="{DB1762DF-8535-4413-A042-1F28B9A9C0B1}" type="presParOf" srcId="{0FB1BB1C-49C6-4FB5-A49F-7C306733CE6B}" destId="{4B69E5C7-D38A-49EF-A4AB-F401A9005F2D}" srcOrd="2" destOrd="0" presId="urn:microsoft.com/office/officeart/2018/2/layout/IconVerticalSolidList"/>
    <dgm:cxn modelId="{0BEE9007-C373-4A9A-A48E-FCD1D49685C5}" type="presParOf" srcId="{0FB1BB1C-49C6-4FB5-A49F-7C306733CE6B}" destId="{0149C3FF-4AFE-42B4-B685-45B9FF719C39}" srcOrd="3" destOrd="0" presId="urn:microsoft.com/office/officeart/2018/2/layout/IconVerticalSolidList"/>
    <dgm:cxn modelId="{5CDA7D4E-61EF-4A4D-BDA4-07CE3FE85809}" type="presParOf" srcId="{CAEF34BC-C90F-48AD-9B1E-C17FF4CE6A65}" destId="{87FEFF98-01C0-4F83-B9EB-500EFE07EF8D}" srcOrd="3" destOrd="0" presId="urn:microsoft.com/office/officeart/2018/2/layout/IconVerticalSolidList"/>
    <dgm:cxn modelId="{2B5CDED2-526A-4403-A087-AD49A5164258}" type="presParOf" srcId="{CAEF34BC-C90F-48AD-9B1E-C17FF4CE6A65}" destId="{7A38DFBE-9F5A-4A28-8B3E-B489C3FD0995}" srcOrd="4" destOrd="0" presId="urn:microsoft.com/office/officeart/2018/2/layout/IconVerticalSolidList"/>
    <dgm:cxn modelId="{6E19D82D-6349-49F4-B936-C8DDB70201B1}" type="presParOf" srcId="{7A38DFBE-9F5A-4A28-8B3E-B489C3FD0995}" destId="{74F114B2-7372-4C9A-9282-F020F9943455}" srcOrd="0" destOrd="0" presId="urn:microsoft.com/office/officeart/2018/2/layout/IconVerticalSolidList"/>
    <dgm:cxn modelId="{B8169E51-639C-4811-B406-75218FF8B262}" type="presParOf" srcId="{7A38DFBE-9F5A-4A28-8B3E-B489C3FD0995}" destId="{14013858-028C-46E2-AEF5-FE6F872D1205}" srcOrd="1" destOrd="0" presId="urn:microsoft.com/office/officeart/2018/2/layout/IconVerticalSolidList"/>
    <dgm:cxn modelId="{E2E611A6-3919-40F3-A8C0-044163D1683B}" type="presParOf" srcId="{7A38DFBE-9F5A-4A28-8B3E-B489C3FD0995}" destId="{29E665E1-5A94-496B-9E1C-82E2EBE9114E}" srcOrd="2" destOrd="0" presId="urn:microsoft.com/office/officeart/2018/2/layout/IconVerticalSolidList"/>
    <dgm:cxn modelId="{626E7D22-DADC-4050-B046-2A18740B78B8}" type="presParOf" srcId="{7A38DFBE-9F5A-4A28-8B3E-B489C3FD0995}" destId="{6BBF6A74-0422-4A19-92B9-9B9F01B00119}" srcOrd="3" destOrd="0" presId="urn:microsoft.com/office/officeart/2018/2/layout/IconVerticalSolidList"/>
    <dgm:cxn modelId="{5A9CBD9F-D5E5-4190-8EE3-BAD3B7AB342F}" type="presParOf" srcId="{CAEF34BC-C90F-48AD-9B1E-C17FF4CE6A65}" destId="{EDB450AE-1DEC-4182-B9BE-0DF2FCB38C63}" srcOrd="5" destOrd="0" presId="urn:microsoft.com/office/officeart/2018/2/layout/IconVerticalSolidList"/>
    <dgm:cxn modelId="{30106F77-B2C3-4A46-8AE8-2B5EE60C1DFB}" type="presParOf" srcId="{CAEF34BC-C90F-48AD-9B1E-C17FF4CE6A65}" destId="{A30D0847-0DD2-4A75-BC12-B7FA81F1D0B0}" srcOrd="6" destOrd="0" presId="urn:microsoft.com/office/officeart/2018/2/layout/IconVerticalSolidList"/>
    <dgm:cxn modelId="{403994CF-46F7-4901-9DB8-D3F3EBCE20BE}" type="presParOf" srcId="{A30D0847-0DD2-4A75-BC12-B7FA81F1D0B0}" destId="{5555BBD9-E5CD-4ED3-BBCB-B115FC1264B2}" srcOrd="0" destOrd="0" presId="urn:microsoft.com/office/officeart/2018/2/layout/IconVerticalSolidList"/>
    <dgm:cxn modelId="{49A55360-A794-49F6-AAB5-7A86DB374F00}" type="presParOf" srcId="{A30D0847-0DD2-4A75-BC12-B7FA81F1D0B0}" destId="{804905FF-7048-439C-8256-075EF9E9FF4E}" srcOrd="1" destOrd="0" presId="urn:microsoft.com/office/officeart/2018/2/layout/IconVerticalSolidList"/>
    <dgm:cxn modelId="{CF15E164-A520-4E6B-9126-EE8D69B6E0E9}" type="presParOf" srcId="{A30D0847-0DD2-4A75-BC12-B7FA81F1D0B0}" destId="{B27CB955-4220-4ADF-9508-FB93E36094DB}" srcOrd="2" destOrd="0" presId="urn:microsoft.com/office/officeart/2018/2/layout/IconVerticalSolidList"/>
    <dgm:cxn modelId="{5016C302-2483-46E0-8245-034F8EEAAEE9}" type="presParOf" srcId="{A30D0847-0DD2-4A75-BC12-B7FA81F1D0B0}" destId="{0A05EE33-E1DE-4F85-8A14-1E2E6EA18B93}" srcOrd="3" destOrd="0" presId="urn:microsoft.com/office/officeart/2018/2/layout/IconVerticalSolidList"/>
    <dgm:cxn modelId="{88D39DFF-28F6-4991-B896-2A8F08934C99}" type="presParOf" srcId="{CAEF34BC-C90F-48AD-9B1E-C17FF4CE6A65}" destId="{E1849FD3-4610-4E8A-B40D-78A22F21937D}" srcOrd="7" destOrd="0" presId="urn:microsoft.com/office/officeart/2018/2/layout/IconVerticalSolidList"/>
    <dgm:cxn modelId="{C382B602-C752-40FE-A32A-7026E49A836F}" type="presParOf" srcId="{CAEF34BC-C90F-48AD-9B1E-C17FF4CE6A65}" destId="{1DB38ACB-0586-43C3-BBA5-B575E2EC5D55}" srcOrd="8" destOrd="0" presId="urn:microsoft.com/office/officeart/2018/2/layout/IconVerticalSolidList"/>
    <dgm:cxn modelId="{01A0ACD2-8E62-4066-9295-2645157BDAB6}" type="presParOf" srcId="{1DB38ACB-0586-43C3-BBA5-B575E2EC5D55}" destId="{91ACC6A6-84D7-4D53-9E8C-ECE2699F1E56}" srcOrd="0" destOrd="0" presId="urn:microsoft.com/office/officeart/2018/2/layout/IconVerticalSolidList"/>
    <dgm:cxn modelId="{7FA874C8-64B8-40EA-9961-25BFD2FE6362}" type="presParOf" srcId="{1DB38ACB-0586-43C3-BBA5-B575E2EC5D55}" destId="{0C722D5E-3BD6-499D-B5F9-22B811CF98AF}" srcOrd="1" destOrd="0" presId="urn:microsoft.com/office/officeart/2018/2/layout/IconVerticalSolidList"/>
    <dgm:cxn modelId="{9E956272-CEFB-452B-B8FB-40B6B2847D5C}" type="presParOf" srcId="{1DB38ACB-0586-43C3-BBA5-B575E2EC5D55}" destId="{A0DA29D2-4094-4144-AC31-9B19DCF25F4E}" srcOrd="2" destOrd="0" presId="urn:microsoft.com/office/officeart/2018/2/layout/IconVerticalSolidList"/>
    <dgm:cxn modelId="{637BBCF3-6015-4CAE-A2D7-011CC76CAA07}" type="presParOf" srcId="{1DB38ACB-0586-43C3-BBA5-B575E2EC5D55}" destId="{EC3B4330-B9B7-48BE-AD1D-27384C3B115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C447170-2E41-428B-A516-7E9DCA5C3018}"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4DE668EB-2CBA-4723-855F-5559F0EE2B8E}">
      <dgm:prSet/>
      <dgm:spPr/>
      <dgm:t>
        <a:bodyPr/>
        <a:lstStyle/>
        <a:p>
          <a:pPr>
            <a:lnSpc>
              <a:spcPct val="100000"/>
            </a:lnSpc>
          </a:pPr>
          <a:r>
            <a:rPr lang="en-GB" dirty="0"/>
            <a:t>Often, in very complicated applications, a new feature or code fix will end up </a:t>
          </a:r>
          <a:r>
            <a:rPr lang="en-GB" b="1" i="1" dirty="0"/>
            <a:t>breaking some other part of the program</a:t>
          </a:r>
          <a:r>
            <a:rPr lang="en-GB" dirty="0"/>
            <a:t>.</a:t>
          </a:r>
          <a:endParaRPr lang="en-US" dirty="0"/>
        </a:p>
      </dgm:t>
    </dgm:pt>
    <dgm:pt modelId="{FEF2AEF3-0C0B-40B2-9BE4-6497D139FA4D}" type="parTrans" cxnId="{BCC8D1A6-E585-46D7-A110-FBD721D029E6}">
      <dgm:prSet/>
      <dgm:spPr/>
      <dgm:t>
        <a:bodyPr/>
        <a:lstStyle/>
        <a:p>
          <a:endParaRPr lang="en-US"/>
        </a:p>
      </dgm:t>
    </dgm:pt>
    <dgm:pt modelId="{AF9570D4-843B-4D13-81AB-BA9EC654C75F}" type="sibTrans" cxnId="{BCC8D1A6-E585-46D7-A110-FBD721D029E6}">
      <dgm:prSet/>
      <dgm:spPr/>
      <dgm:t>
        <a:bodyPr/>
        <a:lstStyle/>
        <a:p>
          <a:endParaRPr lang="en-US"/>
        </a:p>
      </dgm:t>
    </dgm:pt>
    <dgm:pt modelId="{A08DE6A8-136E-4F78-B2AD-94A12E0FEA8C}">
      <dgm:prSet/>
      <dgm:spPr/>
      <dgm:t>
        <a:bodyPr/>
        <a:lstStyle/>
        <a:p>
          <a:pPr>
            <a:lnSpc>
              <a:spcPct val="100000"/>
            </a:lnSpc>
          </a:pPr>
          <a:r>
            <a:rPr lang="en-GB" dirty="0"/>
            <a:t>This part of the application was </a:t>
          </a:r>
          <a:r>
            <a:rPr lang="en-GB" b="1" i="1" dirty="0"/>
            <a:t>working perfectly well </a:t>
          </a:r>
          <a:r>
            <a:rPr lang="en-GB" dirty="0"/>
            <a:t>until the new code was created.</a:t>
          </a:r>
          <a:endParaRPr lang="en-US" dirty="0"/>
        </a:p>
      </dgm:t>
    </dgm:pt>
    <dgm:pt modelId="{226519AE-DF46-4184-A556-5D83DDE64A39}" type="parTrans" cxnId="{41A6E44A-0225-4E3B-830D-DA3EE88F8DDB}">
      <dgm:prSet/>
      <dgm:spPr/>
      <dgm:t>
        <a:bodyPr/>
        <a:lstStyle/>
        <a:p>
          <a:endParaRPr lang="en-US"/>
        </a:p>
      </dgm:t>
    </dgm:pt>
    <dgm:pt modelId="{AAE06D1C-E364-4BA8-83A4-2A3C0413B30F}" type="sibTrans" cxnId="{41A6E44A-0225-4E3B-830D-DA3EE88F8DDB}">
      <dgm:prSet/>
      <dgm:spPr/>
      <dgm:t>
        <a:bodyPr/>
        <a:lstStyle/>
        <a:p>
          <a:endParaRPr lang="en-US"/>
        </a:p>
      </dgm:t>
    </dgm:pt>
    <dgm:pt modelId="{7437FF91-723C-4B15-B681-79CBFBDE3B83}">
      <dgm:prSet/>
      <dgm:spPr/>
      <dgm:t>
        <a:bodyPr/>
        <a:lstStyle/>
        <a:p>
          <a:pPr>
            <a:lnSpc>
              <a:spcPct val="100000"/>
            </a:lnSpc>
          </a:pPr>
          <a:r>
            <a:rPr lang="en-GB" dirty="0"/>
            <a:t>This is especially common in very </a:t>
          </a:r>
          <a:r>
            <a:rPr lang="en-GB" b="1" i="1" dirty="0"/>
            <a:t>complicated operating system </a:t>
          </a:r>
          <a:r>
            <a:rPr lang="en-GB" dirty="0"/>
            <a:t>code.</a:t>
          </a:r>
          <a:endParaRPr lang="en-US" dirty="0"/>
        </a:p>
      </dgm:t>
    </dgm:pt>
    <dgm:pt modelId="{C9CEA8AE-F134-4854-8359-75053EF3E4D6}" type="parTrans" cxnId="{E7035F40-25B4-4BEF-BAE7-1F7AEFE9EEF3}">
      <dgm:prSet/>
      <dgm:spPr/>
      <dgm:t>
        <a:bodyPr/>
        <a:lstStyle/>
        <a:p>
          <a:endParaRPr lang="en-US"/>
        </a:p>
      </dgm:t>
    </dgm:pt>
    <dgm:pt modelId="{00AA2CEA-0701-4B65-AD37-51C6E7E6EFC2}" type="sibTrans" cxnId="{E7035F40-25B4-4BEF-BAE7-1F7AEFE9EEF3}">
      <dgm:prSet/>
      <dgm:spPr/>
      <dgm:t>
        <a:bodyPr/>
        <a:lstStyle/>
        <a:p>
          <a:endParaRPr lang="en-US"/>
        </a:p>
      </dgm:t>
    </dgm:pt>
    <dgm:pt modelId="{1A40C108-C98C-43F4-A57F-254B8BD77FAE}">
      <dgm:prSet/>
      <dgm:spPr/>
      <dgm:t>
        <a:bodyPr/>
        <a:lstStyle/>
        <a:p>
          <a:pPr>
            <a:lnSpc>
              <a:spcPct val="100000"/>
            </a:lnSpc>
          </a:pPr>
          <a:r>
            <a:rPr lang="en-GB" dirty="0"/>
            <a:t>It is also common where an application has </a:t>
          </a:r>
          <a:r>
            <a:rPr lang="en-GB" b="1" i="1" dirty="0"/>
            <a:t>multiple development teams</a:t>
          </a:r>
          <a:r>
            <a:rPr lang="en-GB" dirty="0"/>
            <a:t> working on different parts of the system.</a:t>
          </a:r>
          <a:endParaRPr lang="en-US" dirty="0"/>
        </a:p>
      </dgm:t>
    </dgm:pt>
    <dgm:pt modelId="{1C480562-76F0-434C-A5F8-A1A9486F12DC}" type="parTrans" cxnId="{BE98342B-D26B-4777-93F2-2F7671DA89A8}">
      <dgm:prSet/>
      <dgm:spPr/>
      <dgm:t>
        <a:bodyPr/>
        <a:lstStyle/>
        <a:p>
          <a:endParaRPr lang="en-US"/>
        </a:p>
      </dgm:t>
    </dgm:pt>
    <dgm:pt modelId="{1CE82A95-4CD0-4E22-B4ED-1AD571A23475}" type="sibTrans" cxnId="{BE98342B-D26B-4777-93F2-2F7671DA89A8}">
      <dgm:prSet/>
      <dgm:spPr/>
      <dgm:t>
        <a:bodyPr/>
        <a:lstStyle/>
        <a:p>
          <a:endParaRPr lang="en-US"/>
        </a:p>
      </dgm:t>
    </dgm:pt>
    <dgm:pt modelId="{E953DB54-9A15-407B-A3F1-85180557BCA2}">
      <dgm:prSet/>
      <dgm:spPr/>
      <dgm:t>
        <a:bodyPr/>
        <a:lstStyle/>
        <a:p>
          <a:pPr>
            <a:lnSpc>
              <a:spcPct val="100000"/>
            </a:lnSpc>
          </a:pPr>
          <a:r>
            <a:rPr lang="en-US" dirty="0"/>
            <a:t>It becomes difficult to co-ordinate versions of code between these teams.</a:t>
          </a:r>
        </a:p>
      </dgm:t>
    </dgm:pt>
    <dgm:pt modelId="{7BCA3CB4-1C1A-4478-AE12-128EE4205417}" type="parTrans" cxnId="{25E94145-766D-4192-A7B5-1018267148B9}">
      <dgm:prSet/>
      <dgm:spPr/>
      <dgm:t>
        <a:bodyPr/>
        <a:lstStyle/>
        <a:p>
          <a:endParaRPr lang="en-GB"/>
        </a:p>
      </dgm:t>
    </dgm:pt>
    <dgm:pt modelId="{87B2E18E-A08B-4815-AA77-CE535A1B99A5}" type="sibTrans" cxnId="{25E94145-766D-4192-A7B5-1018267148B9}">
      <dgm:prSet/>
      <dgm:spPr/>
      <dgm:t>
        <a:bodyPr/>
        <a:lstStyle/>
        <a:p>
          <a:endParaRPr lang="en-GB"/>
        </a:p>
      </dgm:t>
    </dgm:pt>
    <dgm:pt modelId="{97DEBFFA-BB97-420D-A580-367C510FC055}" type="pres">
      <dgm:prSet presAssocID="{EC447170-2E41-428B-A516-7E9DCA5C3018}" presName="root" presStyleCnt="0">
        <dgm:presLayoutVars>
          <dgm:dir/>
          <dgm:resizeHandles val="exact"/>
        </dgm:presLayoutVars>
      </dgm:prSet>
      <dgm:spPr/>
    </dgm:pt>
    <dgm:pt modelId="{22144300-30DF-4BFA-8737-EF44536711D7}" type="pres">
      <dgm:prSet presAssocID="{4DE668EB-2CBA-4723-855F-5559F0EE2B8E}" presName="compNode" presStyleCnt="0"/>
      <dgm:spPr/>
    </dgm:pt>
    <dgm:pt modelId="{8FC49236-1C3A-46A4-971E-015A432A86BE}" type="pres">
      <dgm:prSet presAssocID="{4DE668EB-2CBA-4723-855F-5559F0EE2B8E}" presName="bgRect" presStyleLbl="bgShp" presStyleIdx="0" presStyleCnt="5"/>
      <dgm:spPr/>
    </dgm:pt>
    <dgm:pt modelId="{C8866592-C7CF-40E0-A5C3-ACA0AC879CEB}" type="pres">
      <dgm:prSet presAssocID="{4DE668EB-2CBA-4723-855F-5559F0EE2B8E}"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8D7C7F30-6E9F-40AE-BBDE-5475C5FFEEDF}" type="pres">
      <dgm:prSet presAssocID="{4DE668EB-2CBA-4723-855F-5559F0EE2B8E}" presName="spaceRect" presStyleCnt="0"/>
      <dgm:spPr/>
    </dgm:pt>
    <dgm:pt modelId="{F7AE341C-1713-4549-946D-401D9256FFD7}" type="pres">
      <dgm:prSet presAssocID="{4DE668EB-2CBA-4723-855F-5559F0EE2B8E}" presName="parTx" presStyleLbl="revTx" presStyleIdx="0" presStyleCnt="5">
        <dgm:presLayoutVars>
          <dgm:chMax val="0"/>
          <dgm:chPref val="0"/>
        </dgm:presLayoutVars>
      </dgm:prSet>
      <dgm:spPr/>
    </dgm:pt>
    <dgm:pt modelId="{2BFCA8E4-9080-4FE6-8DA5-3F5862172FDF}" type="pres">
      <dgm:prSet presAssocID="{AF9570D4-843B-4D13-81AB-BA9EC654C75F}" presName="sibTrans" presStyleCnt="0"/>
      <dgm:spPr/>
    </dgm:pt>
    <dgm:pt modelId="{B65FCE0E-059B-43F4-BD63-F37FBBD94CC1}" type="pres">
      <dgm:prSet presAssocID="{A08DE6A8-136E-4F78-B2AD-94A12E0FEA8C}" presName="compNode" presStyleCnt="0"/>
      <dgm:spPr/>
    </dgm:pt>
    <dgm:pt modelId="{B3D9ED85-FA7D-43DA-B92C-5BCCBAE8EFB4}" type="pres">
      <dgm:prSet presAssocID="{A08DE6A8-136E-4F78-B2AD-94A12E0FEA8C}" presName="bgRect" presStyleLbl="bgShp" presStyleIdx="1" presStyleCnt="5"/>
      <dgm:spPr/>
    </dgm:pt>
    <dgm:pt modelId="{91A8A1B3-C2B7-470F-B41E-524AF1D89DB6}" type="pres">
      <dgm:prSet presAssocID="{A08DE6A8-136E-4F78-B2AD-94A12E0FEA8C}"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redit card"/>
        </a:ext>
      </dgm:extLst>
    </dgm:pt>
    <dgm:pt modelId="{8CED0BA8-914D-4E12-9688-0978303EBC71}" type="pres">
      <dgm:prSet presAssocID="{A08DE6A8-136E-4F78-B2AD-94A12E0FEA8C}" presName="spaceRect" presStyleCnt="0"/>
      <dgm:spPr/>
    </dgm:pt>
    <dgm:pt modelId="{238B6EB8-4F22-443F-B710-669757204CDD}" type="pres">
      <dgm:prSet presAssocID="{A08DE6A8-136E-4F78-B2AD-94A12E0FEA8C}" presName="parTx" presStyleLbl="revTx" presStyleIdx="1" presStyleCnt="5">
        <dgm:presLayoutVars>
          <dgm:chMax val="0"/>
          <dgm:chPref val="0"/>
        </dgm:presLayoutVars>
      </dgm:prSet>
      <dgm:spPr/>
    </dgm:pt>
    <dgm:pt modelId="{830A81D4-5087-4C7D-96E5-20338926D968}" type="pres">
      <dgm:prSet presAssocID="{AAE06D1C-E364-4BA8-83A4-2A3C0413B30F}" presName="sibTrans" presStyleCnt="0"/>
      <dgm:spPr/>
    </dgm:pt>
    <dgm:pt modelId="{F35E7CBE-D10C-4D32-9A0C-A901243DBF42}" type="pres">
      <dgm:prSet presAssocID="{7437FF91-723C-4B15-B681-79CBFBDE3B83}" presName="compNode" presStyleCnt="0"/>
      <dgm:spPr/>
    </dgm:pt>
    <dgm:pt modelId="{C9810104-8949-4F6B-818E-D602766B4CED}" type="pres">
      <dgm:prSet presAssocID="{7437FF91-723C-4B15-B681-79CBFBDE3B83}" presName="bgRect" presStyleLbl="bgShp" presStyleIdx="2" presStyleCnt="5"/>
      <dgm:spPr/>
    </dgm:pt>
    <dgm:pt modelId="{3B1E2328-6D69-4A39-B4BE-ED9090959482}" type="pres">
      <dgm:prSet presAssocID="{7437FF91-723C-4B15-B681-79CBFBDE3B8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cessor"/>
        </a:ext>
      </dgm:extLst>
    </dgm:pt>
    <dgm:pt modelId="{D2105991-65F1-4C3B-BA5E-293A6C4BDCDE}" type="pres">
      <dgm:prSet presAssocID="{7437FF91-723C-4B15-B681-79CBFBDE3B83}" presName="spaceRect" presStyleCnt="0"/>
      <dgm:spPr/>
    </dgm:pt>
    <dgm:pt modelId="{34352C99-1A9C-4523-B374-8E4DD48935F0}" type="pres">
      <dgm:prSet presAssocID="{7437FF91-723C-4B15-B681-79CBFBDE3B83}" presName="parTx" presStyleLbl="revTx" presStyleIdx="2" presStyleCnt="5">
        <dgm:presLayoutVars>
          <dgm:chMax val="0"/>
          <dgm:chPref val="0"/>
        </dgm:presLayoutVars>
      </dgm:prSet>
      <dgm:spPr/>
    </dgm:pt>
    <dgm:pt modelId="{9A129843-C9DD-4356-85FD-29ECD5335CBA}" type="pres">
      <dgm:prSet presAssocID="{00AA2CEA-0701-4B65-AD37-51C6E7E6EFC2}" presName="sibTrans" presStyleCnt="0"/>
      <dgm:spPr/>
    </dgm:pt>
    <dgm:pt modelId="{EED8CFD4-7335-4619-930A-FB8C6138BFCF}" type="pres">
      <dgm:prSet presAssocID="{1A40C108-C98C-43F4-A57F-254B8BD77FAE}" presName="compNode" presStyleCnt="0"/>
      <dgm:spPr/>
    </dgm:pt>
    <dgm:pt modelId="{C0D2728E-4CAB-496D-B0F7-BA0FA61D943E}" type="pres">
      <dgm:prSet presAssocID="{1A40C108-C98C-43F4-A57F-254B8BD77FAE}" presName="bgRect" presStyleLbl="bgShp" presStyleIdx="3" presStyleCnt="5"/>
      <dgm:spPr/>
    </dgm:pt>
    <dgm:pt modelId="{7516F170-2E40-4B05-A978-E71B5E7D05B9}" type="pres">
      <dgm:prSet presAssocID="{1A40C108-C98C-43F4-A57F-254B8BD77FAE}"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lowchart"/>
        </a:ext>
      </dgm:extLst>
    </dgm:pt>
    <dgm:pt modelId="{2328D613-D73E-4FFE-A26A-DB89AA6F5E78}" type="pres">
      <dgm:prSet presAssocID="{1A40C108-C98C-43F4-A57F-254B8BD77FAE}" presName="spaceRect" presStyleCnt="0"/>
      <dgm:spPr/>
    </dgm:pt>
    <dgm:pt modelId="{9B478FD8-A89E-4659-A022-508D8549E826}" type="pres">
      <dgm:prSet presAssocID="{1A40C108-C98C-43F4-A57F-254B8BD77FAE}" presName="parTx" presStyleLbl="revTx" presStyleIdx="3" presStyleCnt="5">
        <dgm:presLayoutVars>
          <dgm:chMax val="0"/>
          <dgm:chPref val="0"/>
        </dgm:presLayoutVars>
      </dgm:prSet>
      <dgm:spPr/>
    </dgm:pt>
    <dgm:pt modelId="{6E7EB2B9-0322-438F-BA97-9EF1D2AD0ED0}" type="pres">
      <dgm:prSet presAssocID="{1CE82A95-4CD0-4E22-B4ED-1AD571A23475}" presName="sibTrans" presStyleCnt="0"/>
      <dgm:spPr/>
    </dgm:pt>
    <dgm:pt modelId="{5EEADD1F-DAC6-4265-9431-02B9E1919001}" type="pres">
      <dgm:prSet presAssocID="{E953DB54-9A15-407B-A3F1-85180557BCA2}" presName="compNode" presStyleCnt="0"/>
      <dgm:spPr/>
    </dgm:pt>
    <dgm:pt modelId="{EECCD142-1D0D-4201-83A3-A9E03D6FA986}" type="pres">
      <dgm:prSet presAssocID="{E953DB54-9A15-407B-A3F1-85180557BCA2}" presName="bgRect" presStyleLbl="bgShp" presStyleIdx="4" presStyleCnt="5"/>
      <dgm:spPr/>
    </dgm:pt>
    <dgm:pt modelId="{704EBE04-6BC1-48B2-A27D-83BF3186B3F6}" type="pres">
      <dgm:prSet presAssocID="{E953DB54-9A15-407B-A3F1-85180557BCA2}"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Group with solid fill"/>
        </a:ext>
      </dgm:extLst>
    </dgm:pt>
    <dgm:pt modelId="{9E605191-2B62-4278-9358-976EC8416B50}" type="pres">
      <dgm:prSet presAssocID="{E953DB54-9A15-407B-A3F1-85180557BCA2}" presName="spaceRect" presStyleCnt="0"/>
      <dgm:spPr/>
    </dgm:pt>
    <dgm:pt modelId="{04F82B0F-2CAD-4DBA-AADC-CFC5A3EE128C}" type="pres">
      <dgm:prSet presAssocID="{E953DB54-9A15-407B-A3F1-85180557BCA2}" presName="parTx" presStyleLbl="revTx" presStyleIdx="4" presStyleCnt="5">
        <dgm:presLayoutVars>
          <dgm:chMax val="0"/>
          <dgm:chPref val="0"/>
        </dgm:presLayoutVars>
      </dgm:prSet>
      <dgm:spPr/>
    </dgm:pt>
  </dgm:ptLst>
  <dgm:cxnLst>
    <dgm:cxn modelId="{BE98342B-D26B-4777-93F2-2F7671DA89A8}" srcId="{EC447170-2E41-428B-A516-7E9DCA5C3018}" destId="{1A40C108-C98C-43F4-A57F-254B8BD77FAE}" srcOrd="3" destOrd="0" parTransId="{1C480562-76F0-434C-A5F8-A1A9486F12DC}" sibTransId="{1CE82A95-4CD0-4E22-B4ED-1AD571A23475}"/>
    <dgm:cxn modelId="{762B6E3D-0C05-4CB9-8355-B1398EF30BC3}" type="presOf" srcId="{E953DB54-9A15-407B-A3F1-85180557BCA2}" destId="{04F82B0F-2CAD-4DBA-AADC-CFC5A3EE128C}" srcOrd="0" destOrd="0" presId="urn:microsoft.com/office/officeart/2018/2/layout/IconVerticalSolidList"/>
    <dgm:cxn modelId="{E7035F40-25B4-4BEF-BAE7-1F7AEFE9EEF3}" srcId="{EC447170-2E41-428B-A516-7E9DCA5C3018}" destId="{7437FF91-723C-4B15-B681-79CBFBDE3B83}" srcOrd="2" destOrd="0" parTransId="{C9CEA8AE-F134-4854-8359-75053EF3E4D6}" sibTransId="{00AA2CEA-0701-4B65-AD37-51C6E7E6EFC2}"/>
    <dgm:cxn modelId="{55166464-6E0B-4189-99B2-004CE663C033}" type="presOf" srcId="{A08DE6A8-136E-4F78-B2AD-94A12E0FEA8C}" destId="{238B6EB8-4F22-443F-B710-669757204CDD}" srcOrd="0" destOrd="0" presId="urn:microsoft.com/office/officeart/2018/2/layout/IconVerticalSolidList"/>
    <dgm:cxn modelId="{659F9F64-2A18-47BF-B825-B41DCE4D8B48}" type="presOf" srcId="{4DE668EB-2CBA-4723-855F-5559F0EE2B8E}" destId="{F7AE341C-1713-4549-946D-401D9256FFD7}" srcOrd="0" destOrd="0" presId="urn:microsoft.com/office/officeart/2018/2/layout/IconVerticalSolidList"/>
    <dgm:cxn modelId="{25E94145-766D-4192-A7B5-1018267148B9}" srcId="{EC447170-2E41-428B-A516-7E9DCA5C3018}" destId="{E953DB54-9A15-407B-A3F1-85180557BCA2}" srcOrd="4" destOrd="0" parTransId="{7BCA3CB4-1C1A-4478-AE12-128EE4205417}" sibTransId="{87B2E18E-A08B-4815-AA77-CE535A1B99A5}"/>
    <dgm:cxn modelId="{41A6E44A-0225-4E3B-830D-DA3EE88F8DDB}" srcId="{EC447170-2E41-428B-A516-7E9DCA5C3018}" destId="{A08DE6A8-136E-4F78-B2AD-94A12E0FEA8C}" srcOrd="1" destOrd="0" parTransId="{226519AE-DF46-4184-A556-5D83DDE64A39}" sibTransId="{AAE06D1C-E364-4BA8-83A4-2A3C0413B30F}"/>
    <dgm:cxn modelId="{E67ED26C-E4DE-4615-AE46-C8DA32886877}" type="presOf" srcId="{7437FF91-723C-4B15-B681-79CBFBDE3B83}" destId="{34352C99-1A9C-4523-B374-8E4DD48935F0}" srcOrd="0" destOrd="0" presId="urn:microsoft.com/office/officeart/2018/2/layout/IconVerticalSolidList"/>
    <dgm:cxn modelId="{079D546F-E57C-4C84-AA5E-11A0E9374E05}" type="presOf" srcId="{1A40C108-C98C-43F4-A57F-254B8BD77FAE}" destId="{9B478FD8-A89E-4659-A022-508D8549E826}" srcOrd="0" destOrd="0" presId="urn:microsoft.com/office/officeart/2018/2/layout/IconVerticalSolidList"/>
    <dgm:cxn modelId="{BCC8D1A6-E585-46D7-A110-FBD721D029E6}" srcId="{EC447170-2E41-428B-A516-7E9DCA5C3018}" destId="{4DE668EB-2CBA-4723-855F-5559F0EE2B8E}" srcOrd="0" destOrd="0" parTransId="{FEF2AEF3-0C0B-40B2-9BE4-6497D139FA4D}" sibTransId="{AF9570D4-843B-4D13-81AB-BA9EC654C75F}"/>
    <dgm:cxn modelId="{A83130B5-DEA6-4076-9A76-C2EF6AE0C2EA}" type="presOf" srcId="{EC447170-2E41-428B-A516-7E9DCA5C3018}" destId="{97DEBFFA-BB97-420D-A580-367C510FC055}" srcOrd="0" destOrd="0" presId="urn:microsoft.com/office/officeart/2018/2/layout/IconVerticalSolidList"/>
    <dgm:cxn modelId="{FA2D8DF6-566A-4C3C-A494-F97B7011016C}" type="presParOf" srcId="{97DEBFFA-BB97-420D-A580-367C510FC055}" destId="{22144300-30DF-4BFA-8737-EF44536711D7}" srcOrd="0" destOrd="0" presId="urn:microsoft.com/office/officeart/2018/2/layout/IconVerticalSolidList"/>
    <dgm:cxn modelId="{42D99B62-90C9-45FE-BBC2-876AE6F6B685}" type="presParOf" srcId="{22144300-30DF-4BFA-8737-EF44536711D7}" destId="{8FC49236-1C3A-46A4-971E-015A432A86BE}" srcOrd="0" destOrd="0" presId="urn:microsoft.com/office/officeart/2018/2/layout/IconVerticalSolidList"/>
    <dgm:cxn modelId="{42EB2061-0DD3-4373-901A-D411684AA4FE}" type="presParOf" srcId="{22144300-30DF-4BFA-8737-EF44536711D7}" destId="{C8866592-C7CF-40E0-A5C3-ACA0AC879CEB}" srcOrd="1" destOrd="0" presId="urn:microsoft.com/office/officeart/2018/2/layout/IconVerticalSolidList"/>
    <dgm:cxn modelId="{19E4698B-3B2D-49B4-A1B2-74042A610ABE}" type="presParOf" srcId="{22144300-30DF-4BFA-8737-EF44536711D7}" destId="{8D7C7F30-6E9F-40AE-BBDE-5475C5FFEEDF}" srcOrd="2" destOrd="0" presId="urn:microsoft.com/office/officeart/2018/2/layout/IconVerticalSolidList"/>
    <dgm:cxn modelId="{3040E17F-9361-4F29-93FF-4D2918C11EED}" type="presParOf" srcId="{22144300-30DF-4BFA-8737-EF44536711D7}" destId="{F7AE341C-1713-4549-946D-401D9256FFD7}" srcOrd="3" destOrd="0" presId="urn:microsoft.com/office/officeart/2018/2/layout/IconVerticalSolidList"/>
    <dgm:cxn modelId="{A7712F94-665B-4044-A7C0-55B8A034B810}" type="presParOf" srcId="{97DEBFFA-BB97-420D-A580-367C510FC055}" destId="{2BFCA8E4-9080-4FE6-8DA5-3F5862172FDF}" srcOrd="1" destOrd="0" presId="urn:microsoft.com/office/officeart/2018/2/layout/IconVerticalSolidList"/>
    <dgm:cxn modelId="{170726C8-062A-4E63-88EE-B5B8A0FAF0F3}" type="presParOf" srcId="{97DEBFFA-BB97-420D-A580-367C510FC055}" destId="{B65FCE0E-059B-43F4-BD63-F37FBBD94CC1}" srcOrd="2" destOrd="0" presId="urn:microsoft.com/office/officeart/2018/2/layout/IconVerticalSolidList"/>
    <dgm:cxn modelId="{7CD289C6-0C1C-493B-8844-41EDB6817DA2}" type="presParOf" srcId="{B65FCE0E-059B-43F4-BD63-F37FBBD94CC1}" destId="{B3D9ED85-FA7D-43DA-B92C-5BCCBAE8EFB4}" srcOrd="0" destOrd="0" presId="urn:microsoft.com/office/officeart/2018/2/layout/IconVerticalSolidList"/>
    <dgm:cxn modelId="{AB6D85B3-9B06-45F3-8E27-5F6506A9665C}" type="presParOf" srcId="{B65FCE0E-059B-43F4-BD63-F37FBBD94CC1}" destId="{91A8A1B3-C2B7-470F-B41E-524AF1D89DB6}" srcOrd="1" destOrd="0" presId="urn:microsoft.com/office/officeart/2018/2/layout/IconVerticalSolidList"/>
    <dgm:cxn modelId="{486392DD-D86D-4EB9-89EA-79373CC61BB4}" type="presParOf" srcId="{B65FCE0E-059B-43F4-BD63-F37FBBD94CC1}" destId="{8CED0BA8-914D-4E12-9688-0978303EBC71}" srcOrd="2" destOrd="0" presId="urn:microsoft.com/office/officeart/2018/2/layout/IconVerticalSolidList"/>
    <dgm:cxn modelId="{72AA3C12-0412-46F2-AA7B-FD6A8FCBC7FB}" type="presParOf" srcId="{B65FCE0E-059B-43F4-BD63-F37FBBD94CC1}" destId="{238B6EB8-4F22-443F-B710-669757204CDD}" srcOrd="3" destOrd="0" presId="urn:microsoft.com/office/officeart/2018/2/layout/IconVerticalSolidList"/>
    <dgm:cxn modelId="{DD47DCD8-F590-4AAE-A3F7-186781073616}" type="presParOf" srcId="{97DEBFFA-BB97-420D-A580-367C510FC055}" destId="{830A81D4-5087-4C7D-96E5-20338926D968}" srcOrd="3" destOrd="0" presId="urn:microsoft.com/office/officeart/2018/2/layout/IconVerticalSolidList"/>
    <dgm:cxn modelId="{45F8A686-D271-4ABA-81DB-415BD8CA7035}" type="presParOf" srcId="{97DEBFFA-BB97-420D-A580-367C510FC055}" destId="{F35E7CBE-D10C-4D32-9A0C-A901243DBF42}" srcOrd="4" destOrd="0" presId="urn:microsoft.com/office/officeart/2018/2/layout/IconVerticalSolidList"/>
    <dgm:cxn modelId="{6254B3FE-D217-4D76-9C4C-9E72E47EF85F}" type="presParOf" srcId="{F35E7CBE-D10C-4D32-9A0C-A901243DBF42}" destId="{C9810104-8949-4F6B-818E-D602766B4CED}" srcOrd="0" destOrd="0" presId="urn:microsoft.com/office/officeart/2018/2/layout/IconVerticalSolidList"/>
    <dgm:cxn modelId="{1FAB0AA9-42F0-4E0A-BB45-B72ED70E2FE1}" type="presParOf" srcId="{F35E7CBE-D10C-4D32-9A0C-A901243DBF42}" destId="{3B1E2328-6D69-4A39-B4BE-ED9090959482}" srcOrd="1" destOrd="0" presId="urn:microsoft.com/office/officeart/2018/2/layout/IconVerticalSolidList"/>
    <dgm:cxn modelId="{BD506D81-6103-4195-AC8E-4AB730175500}" type="presParOf" srcId="{F35E7CBE-D10C-4D32-9A0C-A901243DBF42}" destId="{D2105991-65F1-4C3B-BA5E-293A6C4BDCDE}" srcOrd="2" destOrd="0" presId="urn:microsoft.com/office/officeart/2018/2/layout/IconVerticalSolidList"/>
    <dgm:cxn modelId="{260B06B8-D216-4F23-8201-B149B84D4CBD}" type="presParOf" srcId="{F35E7CBE-D10C-4D32-9A0C-A901243DBF42}" destId="{34352C99-1A9C-4523-B374-8E4DD48935F0}" srcOrd="3" destOrd="0" presId="urn:microsoft.com/office/officeart/2018/2/layout/IconVerticalSolidList"/>
    <dgm:cxn modelId="{1A077F58-4E9F-4496-B85A-8FF284EF8831}" type="presParOf" srcId="{97DEBFFA-BB97-420D-A580-367C510FC055}" destId="{9A129843-C9DD-4356-85FD-29ECD5335CBA}" srcOrd="5" destOrd="0" presId="urn:microsoft.com/office/officeart/2018/2/layout/IconVerticalSolidList"/>
    <dgm:cxn modelId="{8D679CEE-BE01-4AE4-B138-C7C317AE4DD4}" type="presParOf" srcId="{97DEBFFA-BB97-420D-A580-367C510FC055}" destId="{EED8CFD4-7335-4619-930A-FB8C6138BFCF}" srcOrd="6" destOrd="0" presId="urn:microsoft.com/office/officeart/2018/2/layout/IconVerticalSolidList"/>
    <dgm:cxn modelId="{EF741CC5-D2FE-41E7-873B-94763361F5C1}" type="presParOf" srcId="{EED8CFD4-7335-4619-930A-FB8C6138BFCF}" destId="{C0D2728E-4CAB-496D-B0F7-BA0FA61D943E}" srcOrd="0" destOrd="0" presId="urn:microsoft.com/office/officeart/2018/2/layout/IconVerticalSolidList"/>
    <dgm:cxn modelId="{A7AE57C0-6695-4A4B-8277-192E98EF1AD9}" type="presParOf" srcId="{EED8CFD4-7335-4619-930A-FB8C6138BFCF}" destId="{7516F170-2E40-4B05-A978-E71B5E7D05B9}" srcOrd="1" destOrd="0" presId="urn:microsoft.com/office/officeart/2018/2/layout/IconVerticalSolidList"/>
    <dgm:cxn modelId="{C4293330-1F2B-47CF-9BC0-239BE4C558C2}" type="presParOf" srcId="{EED8CFD4-7335-4619-930A-FB8C6138BFCF}" destId="{2328D613-D73E-4FFE-A26A-DB89AA6F5E78}" srcOrd="2" destOrd="0" presId="urn:microsoft.com/office/officeart/2018/2/layout/IconVerticalSolidList"/>
    <dgm:cxn modelId="{3EF8144F-5D25-49B3-8C9E-B61B1BF50651}" type="presParOf" srcId="{EED8CFD4-7335-4619-930A-FB8C6138BFCF}" destId="{9B478FD8-A89E-4659-A022-508D8549E826}" srcOrd="3" destOrd="0" presId="urn:microsoft.com/office/officeart/2018/2/layout/IconVerticalSolidList"/>
    <dgm:cxn modelId="{4735184C-675F-4183-ADA4-4DA521B5A02B}" type="presParOf" srcId="{97DEBFFA-BB97-420D-A580-367C510FC055}" destId="{6E7EB2B9-0322-438F-BA97-9EF1D2AD0ED0}" srcOrd="7" destOrd="0" presId="urn:microsoft.com/office/officeart/2018/2/layout/IconVerticalSolidList"/>
    <dgm:cxn modelId="{71B9641F-8BB8-4AFA-B997-260E7BFD490C}" type="presParOf" srcId="{97DEBFFA-BB97-420D-A580-367C510FC055}" destId="{5EEADD1F-DAC6-4265-9431-02B9E1919001}" srcOrd="8" destOrd="0" presId="urn:microsoft.com/office/officeart/2018/2/layout/IconVerticalSolidList"/>
    <dgm:cxn modelId="{975020B4-400B-4511-A93D-7672BEA2314B}" type="presParOf" srcId="{5EEADD1F-DAC6-4265-9431-02B9E1919001}" destId="{EECCD142-1D0D-4201-83A3-A9E03D6FA986}" srcOrd="0" destOrd="0" presId="urn:microsoft.com/office/officeart/2018/2/layout/IconVerticalSolidList"/>
    <dgm:cxn modelId="{D9DE0144-93B6-4A68-A5D6-C57F42B40480}" type="presParOf" srcId="{5EEADD1F-DAC6-4265-9431-02B9E1919001}" destId="{704EBE04-6BC1-48B2-A27D-83BF3186B3F6}" srcOrd="1" destOrd="0" presId="urn:microsoft.com/office/officeart/2018/2/layout/IconVerticalSolidList"/>
    <dgm:cxn modelId="{350822E1-0B3E-4A1A-B3D0-6BFE35E8943D}" type="presParOf" srcId="{5EEADD1F-DAC6-4265-9431-02B9E1919001}" destId="{9E605191-2B62-4278-9358-976EC8416B50}" srcOrd="2" destOrd="0" presId="urn:microsoft.com/office/officeart/2018/2/layout/IconVerticalSolidList"/>
    <dgm:cxn modelId="{6D385483-7397-4AE4-AEA9-A64CE1F76583}" type="presParOf" srcId="{5EEADD1F-DAC6-4265-9431-02B9E1919001}" destId="{04F82B0F-2CAD-4DBA-AADC-CFC5A3EE128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C436633-C9D4-4DB6-BAE5-BDE32F7CD0C7}"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7CDEB462-3A87-43E2-BF43-7AA98E1EFEFB}">
      <dgm:prSet/>
      <dgm:spPr/>
      <dgm:t>
        <a:bodyPr/>
        <a:lstStyle/>
        <a:p>
          <a:r>
            <a:rPr lang="en-GB" dirty="0"/>
            <a:t>The only way to make sure this doesn’t happen is to carry out </a:t>
          </a:r>
          <a:r>
            <a:rPr lang="en-GB" b="1" i="1" dirty="0"/>
            <a:t>REGRESSION TESTING</a:t>
          </a:r>
          <a:r>
            <a:rPr lang="en-GB" dirty="0"/>
            <a:t>.</a:t>
          </a:r>
          <a:endParaRPr lang="en-US" dirty="0"/>
        </a:p>
      </dgm:t>
    </dgm:pt>
    <dgm:pt modelId="{F35C7F09-1050-432B-8136-FEF486E8B29C}" type="parTrans" cxnId="{F87A66F8-52FB-4B17-8576-3D8A95CEE229}">
      <dgm:prSet/>
      <dgm:spPr/>
      <dgm:t>
        <a:bodyPr/>
        <a:lstStyle/>
        <a:p>
          <a:endParaRPr lang="en-US"/>
        </a:p>
      </dgm:t>
    </dgm:pt>
    <dgm:pt modelId="{F3680E73-C2E8-4852-B908-3750FB1F5F19}" type="sibTrans" cxnId="{F87A66F8-52FB-4B17-8576-3D8A95CEE229}">
      <dgm:prSet/>
      <dgm:spPr/>
      <dgm:t>
        <a:bodyPr/>
        <a:lstStyle/>
        <a:p>
          <a:endParaRPr lang="en-US"/>
        </a:p>
      </dgm:t>
    </dgm:pt>
    <dgm:pt modelId="{AC6AB374-DA82-4F91-B9B0-9F3B4E46A4E5}">
      <dgm:prSet/>
      <dgm:spPr/>
      <dgm:t>
        <a:bodyPr/>
        <a:lstStyle/>
        <a:p>
          <a:r>
            <a:rPr lang="en-GB" dirty="0"/>
            <a:t>This is where the test team </a:t>
          </a:r>
          <a:r>
            <a:rPr lang="en-GB" b="1" i="1" dirty="0"/>
            <a:t>re-checks the entire program </a:t>
          </a:r>
          <a:r>
            <a:rPr lang="en-GB" dirty="0"/>
            <a:t>to make sure everything is still working and that the new code</a:t>
          </a:r>
          <a:r>
            <a:rPr lang="en-GB" b="1" i="1" dirty="0"/>
            <a:t> hasn’t broken anything</a:t>
          </a:r>
          <a:r>
            <a:rPr lang="en-GB" dirty="0"/>
            <a:t>.</a:t>
          </a:r>
          <a:endParaRPr lang="en-US" dirty="0"/>
        </a:p>
      </dgm:t>
    </dgm:pt>
    <dgm:pt modelId="{58CEB18F-BA55-4C6D-BE21-1BCDD6050B8C}" type="parTrans" cxnId="{8945A561-D3E6-42C1-8AE1-8DF9010B6833}">
      <dgm:prSet/>
      <dgm:spPr/>
      <dgm:t>
        <a:bodyPr/>
        <a:lstStyle/>
        <a:p>
          <a:endParaRPr lang="en-US"/>
        </a:p>
      </dgm:t>
    </dgm:pt>
    <dgm:pt modelId="{ABDFD1C6-C16F-4187-8F15-662139E3F436}" type="sibTrans" cxnId="{8945A561-D3E6-42C1-8AE1-8DF9010B6833}">
      <dgm:prSet/>
      <dgm:spPr/>
      <dgm:t>
        <a:bodyPr/>
        <a:lstStyle/>
        <a:p>
          <a:endParaRPr lang="en-US"/>
        </a:p>
      </dgm:t>
    </dgm:pt>
    <dgm:pt modelId="{D124D595-1B90-4926-9AE8-B9BD6313D4A0}">
      <dgm:prSet/>
      <dgm:spPr/>
      <dgm:t>
        <a:bodyPr/>
        <a:lstStyle/>
        <a:p>
          <a:r>
            <a:rPr lang="en-GB" dirty="0"/>
            <a:t>This process takes </a:t>
          </a:r>
          <a:r>
            <a:rPr lang="en-GB" b="1" i="1" dirty="0"/>
            <a:t>longer and gets more expensive </a:t>
          </a:r>
          <a:r>
            <a:rPr lang="en-GB" dirty="0"/>
            <a:t>the bigger the application gets.</a:t>
          </a:r>
          <a:endParaRPr lang="en-US" dirty="0"/>
        </a:p>
      </dgm:t>
    </dgm:pt>
    <dgm:pt modelId="{FF566EC3-DE73-4599-9C3A-2BB6F932913D}" type="parTrans" cxnId="{0488012B-5120-46C4-8B44-CD32408509EF}">
      <dgm:prSet/>
      <dgm:spPr/>
      <dgm:t>
        <a:bodyPr/>
        <a:lstStyle/>
        <a:p>
          <a:endParaRPr lang="en-US"/>
        </a:p>
      </dgm:t>
    </dgm:pt>
    <dgm:pt modelId="{9F72D684-CA81-476B-B122-7009992B5822}" type="sibTrans" cxnId="{0488012B-5120-46C4-8B44-CD32408509EF}">
      <dgm:prSet/>
      <dgm:spPr/>
      <dgm:t>
        <a:bodyPr/>
        <a:lstStyle/>
        <a:p>
          <a:endParaRPr lang="en-US"/>
        </a:p>
      </dgm:t>
    </dgm:pt>
    <dgm:pt modelId="{D0E32E7A-17CF-4D8E-9D04-EA94D274B04D}">
      <dgm:prSet/>
      <dgm:spPr/>
      <dgm:t>
        <a:bodyPr/>
        <a:lstStyle/>
        <a:p>
          <a:r>
            <a:rPr lang="en-GB" dirty="0"/>
            <a:t>Sometimes this process is </a:t>
          </a:r>
          <a:r>
            <a:rPr lang="en-GB" b="1" i="1" dirty="0"/>
            <a:t>not carried out </a:t>
          </a:r>
          <a:r>
            <a:rPr lang="en-GB" dirty="0"/>
            <a:t>thoroughly enough.</a:t>
          </a:r>
          <a:endParaRPr lang="en-US" dirty="0"/>
        </a:p>
      </dgm:t>
    </dgm:pt>
    <dgm:pt modelId="{5BC57F11-DC4A-413D-9225-D0ED3DDFF354}" type="parTrans" cxnId="{DC6F9164-783C-4B20-A864-B6E91691090B}">
      <dgm:prSet/>
      <dgm:spPr/>
      <dgm:t>
        <a:bodyPr/>
        <a:lstStyle/>
        <a:p>
          <a:endParaRPr lang="en-US"/>
        </a:p>
      </dgm:t>
    </dgm:pt>
    <dgm:pt modelId="{73709E0F-048A-4C36-84C9-3650EBDEF03D}" type="sibTrans" cxnId="{DC6F9164-783C-4B20-A864-B6E91691090B}">
      <dgm:prSet/>
      <dgm:spPr/>
      <dgm:t>
        <a:bodyPr/>
        <a:lstStyle/>
        <a:p>
          <a:endParaRPr lang="en-US"/>
        </a:p>
      </dgm:t>
    </dgm:pt>
    <dgm:pt modelId="{043D783C-0178-48BC-8671-CFEC7F57CFD0}">
      <dgm:prSet/>
      <dgm:spPr/>
      <dgm:t>
        <a:bodyPr/>
        <a:lstStyle/>
        <a:p>
          <a:r>
            <a:rPr lang="en-GB" dirty="0"/>
            <a:t>This usually happens to </a:t>
          </a:r>
          <a:r>
            <a:rPr lang="en-GB" b="1" i="1" dirty="0"/>
            <a:t>save time or money</a:t>
          </a:r>
          <a:r>
            <a:rPr lang="en-GB" dirty="0"/>
            <a:t>.</a:t>
          </a:r>
          <a:endParaRPr lang="en-US" dirty="0"/>
        </a:p>
      </dgm:t>
    </dgm:pt>
    <dgm:pt modelId="{8DF4F873-D523-4F67-B29B-07307655FF85}" type="parTrans" cxnId="{57A2AD61-608E-4928-913B-D2066C6C9ADA}">
      <dgm:prSet/>
      <dgm:spPr/>
      <dgm:t>
        <a:bodyPr/>
        <a:lstStyle/>
        <a:p>
          <a:endParaRPr lang="en-US"/>
        </a:p>
      </dgm:t>
    </dgm:pt>
    <dgm:pt modelId="{F1ABA0BE-24E4-4CFC-A7B6-397F1BA2D80C}" type="sibTrans" cxnId="{57A2AD61-608E-4928-913B-D2066C6C9ADA}">
      <dgm:prSet/>
      <dgm:spPr/>
      <dgm:t>
        <a:bodyPr/>
        <a:lstStyle/>
        <a:p>
          <a:endParaRPr lang="en-US"/>
        </a:p>
      </dgm:t>
    </dgm:pt>
    <dgm:pt modelId="{067EEEA1-352D-4B9F-88B6-ADD7175B70C1}" type="pres">
      <dgm:prSet presAssocID="{8C436633-C9D4-4DB6-BAE5-BDE32F7CD0C7}" presName="root" presStyleCnt="0">
        <dgm:presLayoutVars>
          <dgm:dir/>
          <dgm:resizeHandles val="exact"/>
        </dgm:presLayoutVars>
      </dgm:prSet>
      <dgm:spPr/>
    </dgm:pt>
    <dgm:pt modelId="{2297ED4E-08CD-4483-9BB1-76150917EB88}" type="pres">
      <dgm:prSet presAssocID="{7CDEB462-3A87-43E2-BF43-7AA98E1EFEFB}" presName="compNode" presStyleCnt="0"/>
      <dgm:spPr/>
    </dgm:pt>
    <dgm:pt modelId="{7C666462-06BE-439F-B6D9-12E74F0AD42F}" type="pres">
      <dgm:prSet presAssocID="{7CDEB462-3A87-43E2-BF43-7AA98E1EFEFB}" presName="bgRect" presStyleLbl="bgShp" presStyleIdx="0" presStyleCnt="5"/>
      <dgm:spPr/>
    </dgm:pt>
    <dgm:pt modelId="{D748C154-D253-41CF-8853-37B4CB8237C4}" type="pres">
      <dgm:prSet presAssocID="{7CDEB462-3A87-43E2-BF43-7AA98E1EFEF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D7BA697F-8231-43A0-8769-D34C1F5D45FE}" type="pres">
      <dgm:prSet presAssocID="{7CDEB462-3A87-43E2-BF43-7AA98E1EFEFB}" presName="spaceRect" presStyleCnt="0"/>
      <dgm:spPr/>
    </dgm:pt>
    <dgm:pt modelId="{B4FD8EC6-8349-4093-A08C-1687B0393538}" type="pres">
      <dgm:prSet presAssocID="{7CDEB462-3A87-43E2-BF43-7AA98E1EFEFB}" presName="parTx" presStyleLbl="revTx" presStyleIdx="0" presStyleCnt="5">
        <dgm:presLayoutVars>
          <dgm:chMax val="0"/>
          <dgm:chPref val="0"/>
        </dgm:presLayoutVars>
      </dgm:prSet>
      <dgm:spPr/>
    </dgm:pt>
    <dgm:pt modelId="{B09CFA7D-234F-42B4-843F-C47C05CC252B}" type="pres">
      <dgm:prSet presAssocID="{F3680E73-C2E8-4852-B908-3750FB1F5F19}" presName="sibTrans" presStyleCnt="0"/>
      <dgm:spPr/>
    </dgm:pt>
    <dgm:pt modelId="{32ADA590-DFDA-4080-8A41-3006875D70BF}" type="pres">
      <dgm:prSet presAssocID="{AC6AB374-DA82-4F91-B9B0-9F3B4E46A4E5}" presName="compNode" presStyleCnt="0"/>
      <dgm:spPr/>
    </dgm:pt>
    <dgm:pt modelId="{F7BC189D-4A4F-4958-9093-6570EF4896DB}" type="pres">
      <dgm:prSet presAssocID="{AC6AB374-DA82-4F91-B9B0-9F3B4E46A4E5}" presName="bgRect" presStyleLbl="bgShp" presStyleIdx="1" presStyleCnt="5"/>
      <dgm:spPr/>
    </dgm:pt>
    <dgm:pt modelId="{8BBDCDA5-CC70-4BAD-803B-BC27574EE279}" type="pres">
      <dgm:prSet presAssocID="{AC6AB374-DA82-4F91-B9B0-9F3B4E46A4E5}"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nk Check"/>
        </a:ext>
      </dgm:extLst>
    </dgm:pt>
    <dgm:pt modelId="{8CC683C4-9462-45D5-AE86-117A9369DAFF}" type="pres">
      <dgm:prSet presAssocID="{AC6AB374-DA82-4F91-B9B0-9F3B4E46A4E5}" presName="spaceRect" presStyleCnt="0"/>
      <dgm:spPr/>
    </dgm:pt>
    <dgm:pt modelId="{A3BC4ED8-3ABF-4AAE-BEA6-7472D49609B9}" type="pres">
      <dgm:prSet presAssocID="{AC6AB374-DA82-4F91-B9B0-9F3B4E46A4E5}" presName="parTx" presStyleLbl="revTx" presStyleIdx="1" presStyleCnt="5">
        <dgm:presLayoutVars>
          <dgm:chMax val="0"/>
          <dgm:chPref val="0"/>
        </dgm:presLayoutVars>
      </dgm:prSet>
      <dgm:spPr/>
    </dgm:pt>
    <dgm:pt modelId="{F6ED66E9-1DCA-4CEE-8D3E-9FCA7B755327}" type="pres">
      <dgm:prSet presAssocID="{ABDFD1C6-C16F-4187-8F15-662139E3F436}" presName="sibTrans" presStyleCnt="0"/>
      <dgm:spPr/>
    </dgm:pt>
    <dgm:pt modelId="{6985DF10-2F8D-47FF-AF0C-757E0733853B}" type="pres">
      <dgm:prSet presAssocID="{D124D595-1B90-4926-9AE8-B9BD6313D4A0}" presName="compNode" presStyleCnt="0"/>
      <dgm:spPr/>
    </dgm:pt>
    <dgm:pt modelId="{BF9EF520-0C7C-47D0-B207-D694633CA67B}" type="pres">
      <dgm:prSet presAssocID="{D124D595-1B90-4926-9AE8-B9BD6313D4A0}" presName="bgRect" presStyleLbl="bgShp" presStyleIdx="2" presStyleCnt="5"/>
      <dgm:spPr/>
    </dgm:pt>
    <dgm:pt modelId="{A084BF7E-7FEE-4BAF-AF46-4F749B98447D}" type="pres">
      <dgm:prSet presAssocID="{D124D595-1B90-4926-9AE8-B9BD6313D4A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ourglass"/>
        </a:ext>
      </dgm:extLst>
    </dgm:pt>
    <dgm:pt modelId="{BF71923A-0FA7-411B-B0C9-49061AAF525C}" type="pres">
      <dgm:prSet presAssocID="{D124D595-1B90-4926-9AE8-B9BD6313D4A0}" presName="spaceRect" presStyleCnt="0"/>
      <dgm:spPr/>
    </dgm:pt>
    <dgm:pt modelId="{219BF8ED-B4E3-4279-9325-7F65A34B9ED5}" type="pres">
      <dgm:prSet presAssocID="{D124D595-1B90-4926-9AE8-B9BD6313D4A0}" presName="parTx" presStyleLbl="revTx" presStyleIdx="2" presStyleCnt="5">
        <dgm:presLayoutVars>
          <dgm:chMax val="0"/>
          <dgm:chPref val="0"/>
        </dgm:presLayoutVars>
      </dgm:prSet>
      <dgm:spPr/>
    </dgm:pt>
    <dgm:pt modelId="{C6C952D8-B167-4E82-858D-5E5526E3A140}" type="pres">
      <dgm:prSet presAssocID="{9F72D684-CA81-476B-B122-7009992B5822}" presName="sibTrans" presStyleCnt="0"/>
      <dgm:spPr/>
    </dgm:pt>
    <dgm:pt modelId="{E49B01A6-ABC3-4CCA-BE3B-0639819F1843}" type="pres">
      <dgm:prSet presAssocID="{D0E32E7A-17CF-4D8E-9D04-EA94D274B04D}" presName="compNode" presStyleCnt="0"/>
      <dgm:spPr/>
    </dgm:pt>
    <dgm:pt modelId="{5DC628C1-8224-41F6-94B6-46AC7265EADB}" type="pres">
      <dgm:prSet presAssocID="{D0E32E7A-17CF-4D8E-9D04-EA94D274B04D}" presName="bgRect" presStyleLbl="bgShp" presStyleIdx="3" presStyleCnt="5"/>
      <dgm:spPr/>
    </dgm:pt>
    <dgm:pt modelId="{7A50ABD6-4AC3-46F0-A76E-0ED9360EA7F7}" type="pres">
      <dgm:prSet presAssocID="{D0E32E7A-17CF-4D8E-9D04-EA94D274B04D}"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orkflow"/>
        </a:ext>
      </dgm:extLst>
    </dgm:pt>
    <dgm:pt modelId="{FA11074A-A1DB-46D8-9188-10D16488FB08}" type="pres">
      <dgm:prSet presAssocID="{D0E32E7A-17CF-4D8E-9D04-EA94D274B04D}" presName="spaceRect" presStyleCnt="0"/>
      <dgm:spPr/>
    </dgm:pt>
    <dgm:pt modelId="{4AB89F60-EBF0-4D3D-9BE4-6C1C26A59EB5}" type="pres">
      <dgm:prSet presAssocID="{D0E32E7A-17CF-4D8E-9D04-EA94D274B04D}" presName="parTx" presStyleLbl="revTx" presStyleIdx="3" presStyleCnt="5">
        <dgm:presLayoutVars>
          <dgm:chMax val="0"/>
          <dgm:chPref val="0"/>
        </dgm:presLayoutVars>
      </dgm:prSet>
      <dgm:spPr/>
    </dgm:pt>
    <dgm:pt modelId="{1E22CF60-34A3-4158-B969-D05E5F4C8691}" type="pres">
      <dgm:prSet presAssocID="{73709E0F-048A-4C36-84C9-3650EBDEF03D}" presName="sibTrans" presStyleCnt="0"/>
      <dgm:spPr/>
    </dgm:pt>
    <dgm:pt modelId="{24FAB11A-9EF9-4C72-8430-F611151AB56E}" type="pres">
      <dgm:prSet presAssocID="{043D783C-0178-48BC-8671-CFEC7F57CFD0}" presName="compNode" presStyleCnt="0"/>
      <dgm:spPr/>
    </dgm:pt>
    <dgm:pt modelId="{92CF20DC-4527-4019-B0DF-1D4615CD4987}" type="pres">
      <dgm:prSet presAssocID="{043D783C-0178-48BC-8671-CFEC7F57CFD0}" presName="bgRect" presStyleLbl="bgShp" presStyleIdx="4" presStyleCnt="5"/>
      <dgm:spPr/>
    </dgm:pt>
    <dgm:pt modelId="{B33DC8DC-D8DA-44D8-9194-0D42816C0F2F}" type="pres">
      <dgm:prSet presAssocID="{043D783C-0178-48BC-8671-CFEC7F57CFD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oney"/>
        </a:ext>
      </dgm:extLst>
    </dgm:pt>
    <dgm:pt modelId="{14410612-E749-4A2C-8F72-7ABCDC24D004}" type="pres">
      <dgm:prSet presAssocID="{043D783C-0178-48BC-8671-CFEC7F57CFD0}" presName="spaceRect" presStyleCnt="0"/>
      <dgm:spPr/>
    </dgm:pt>
    <dgm:pt modelId="{FB032F44-DBAE-4669-9415-5B1F584F8EC2}" type="pres">
      <dgm:prSet presAssocID="{043D783C-0178-48BC-8671-CFEC7F57CFD0}" presName="parTx" presStyleLbl="revTx" presStyleIdx="4" presStyleCnt="5">
        <dgm:presLayoutVars>
          <dgm:chMax val="0"/>
          <dgm:chPref val="0"/>
        </dgm:presLayoutVars>
      </dgm:prSet>
      <dgm:spPr/>
    </dgm:pt>
  </dgm:ptLst>
  <dgm:cxnLst>
    <dgm:cxn modelId="{FB821D0A-E1C2-4315-AE1F-1161CD7637DF}" type="presOf" srcId="{8C436633-C9D4-4DB6-BAE5-BDE32F7CD0C7}" destId="{067EEEA1-352D-4B9F-88B6-ADD7175B70C1}" srcOrd="0" destOrd="0" presId="urn:microsoft.com/office/officeart/2018/2/layout/IconVerticalSolidList"/>
    <dgm:cxn modelId="{94BB181A-4965-4B7D-879A-9D82BEF70E60}" type="presOf" srcId="{043D783C-0178-48BC-8671-CFEC7F57CFD0}" destId="{FB032F44-DBAE-4669-9415-5B1F584F8EC2}" srcOrd="0" destOrd="0" presId="urn:microsoft.com/office/officeart/2018/2/layout/IconVerticalSolidList"/>
    <dgm:cxn modelId="{0488012B-5120-46C4-8B44-CD32408509EF}" srcId="{8C436633-C9D4-4DB6-BAE5-BDE32F7CD0C7}" destId="{D124D595-1B90-4926-9AE8-B9BD6313D4A0}" srcOrd="2" destOrd="0" parTransId="{FF566EC3-DE73-4599-9C3A-2BB6F932913D}" sibTransId="{9F72D684-CA81-476B-B122-7009992B5822}"/>
    <dgm:cxn modelId="{8945A561-D3E6-42C1-8AE1-8DF9010B6833}" srcId="{8C436633-C9D4-4DB6-BAE5-BDE32F7CD0C7}" destId="{AC6AB374-DA82-4F91-B9B0-9F3B4E46A4E5}" srcOrd="1" destOrd="0" parTransId="{58CEB18F-BA55-4C6D-BE21-1BCDD6050B8C}" sibTransId="{ABDFD1C6-C16F-4187-8F15-662139E3F436}"/>
    <dgm:cxn modelId="{57A2AD61-608E-4928-913B-D2066C6C9ADA}" srcId="{8C436633-C9D4-4DB6-BAE5-BDE32F7CD0C7}" destId="{043D783C-0178-48BC-8671-CFEC7F57CFD0}" srcOrd="4" destOrd="0" parTransId="{8DF4F873-D523-4F67-B29B-07307655FF85}" sibTransId="{F1ABA0BE-24E4-4CFC-A7B6-397F1BA2D80C}"/>
    <dgm:cxn modelId="{DC6F9164-783C-4B20-A864-B6E91691090B}" srcId="{8C436633-C9D4-4DB6-BAE5-BDE32F7CD0C7}" destId="{D0E32E7A-17CF-4D8E-9D04-EA94D274B04D}" srcOrd="3" destOrd="0" parTransId="{5BC57F11-DC4A-413D-9225-D0ED3DDFF354}" sibTransId="{73709E0F-048A-4C36-84C9-3650EBDEF03D}"/>
    <dgm:cxn modelId="{8339098D-F3BD-4F57-9025-E597F6D7E8E9}" type="presOf" srcId="{AC6AB374-DA82-4F91-B9B0-9F3B4E46A4E5}" destId="{A3BC4ED8-3ABF-4AAE-BEA6-7472D49609B9}" srcOrd="0" destOrd="0" presId="urn:microsoft.com/office/officeart/2018/2/layout/IconVerticalSolidList"/>
    <dgm:cxn modelId="{076B7790-5D0B-446C-9C21-D05882C10B95}" type="presOf" srcId="{7CDEB462-3A87-43E2-BF43-7AA98E1EFEFB}" destId="{B4FD8EC6-8349-4093-A08C-1687B0393538}" srcOrd="0" destOrd="0" presId="urn:microsoft.com/office/officeart/2018/2/layout/IconVerticalSolidList"/>
    <dgm:cxn modelId="{DB104DD7-B2A0-4AE1-8ACC-239A2CC6B6F3}" type="presOf" srcId="{D0E32E7A-17CF-4D8E-9D04-EA94D274B04D}" destId="{4AB89F60-EBF0-4D3D-9BE4-6C1C26A59EB5}" srcOrd="0" destOrd="0" presId="urn:microsoft.com/office/officeart/2018/2/layout/IconVerticalSolidList"/>
    <dgm:cxn modelId="{933E5ADA-5BBC-4AC8-AF52-B766169D1280}" type="presOf" srcId="{D124D595-1B90-4926-9AE8-B9BD6313D4A0}" destId="{219BF8ED-B4E3-4279-9325-7F65A34B9ED5}" srcOrd="0" destOrd="0" presId="urn:microsoft.com/office/officeart/2018/2/layout/IconVerticalSolidList"/>
    <dgm:cxn modelId="{F87A66F8-52FB-4B17-8576-3D8A95CEE229}" srcId="{8C436633-C9D4-4DB6-BAE5-BDE32F7CD0C7}" destId="{7CDEB462-3A87-43E2-BF43-7AA98E1EFEFB}" srcOrd="0" destOrd="0" parTransId="{F35C7F09-1050-432B-8136-FEF486E8B29C}" sibTransId="{F3680E73-C2E8-4852-B908-3750FB1F5F19}"/>
    <dgm:cxn modelId="{910DE217-1839-4680-832F-B0AF964FE40E}" type="presParOf" srcId="{067EEEA1-352D-4B9F-88B6-ADD7175B70C1}" destId="{2297ED4E-08CD-4483-9BB1-76150917EB88}" srcOrd="0" destOrd="0" presId="urn:microsoft.com/office/officeart/2018/2/layout/IconVerticalSolidList"/>
    <dgm:cxn modelId="{979F18D6-3DDE-4D58-B344-1A4849527383}" type="presParOf" srcId="{2297ED4E-08CD-4483-9BB1-76150917EB88}" destId="{7C666462-06BE-439F-B6D9-12E74F0AD42F}" srcOrd="0" destOrd="0" presId="urn:microsoft.com/office/officeart/2018/2/layout/IconVerticalSolidList"/>
    <dgm:cxn modelId="{DC9E1DE5-ACD8-4001-B60A-158D2630F269}" type="presParOf" srcId="{2297ED4E-08CD-4483-9BB1-76150917EB88}" destId="{D748C154-D253-41CF-8853-37B4CB8237C4}" srcOrd="1" destOrd="0" presId="urn:microsoft.com/office/officeart/2018/2/layout/IconVerticalSolidList"/>
    <dgm:cxn modelId="{2FCF066B-1A73-4BD8-A665-9213E3244108}" type="presParOf" srcId="{2297ED4E-08CD-4483-9BB1-76150917EB88}" destId="{D7BA697F-8231-43A0-8769-D34C1F5D45FE}" srcOrd="2" destOrd="0" presId="urn:microsoft.com/office/officeart/2018/2/layout/IconVerticalSolidList"/>
    <dgm:cxn modelId="{DA93C5F4-7819-4D73-9EC9-4DB0DE771A82}" type="presParOf" srcId="{2297ED4E-08CD-4483-9BB1-76150917EB88}" destId="{B4FD8EC6-8349-4093-A08C-1687B0393538}" srcOrd="3" destOrd="0" presId="urn:microsoft.com/office/officeart/2018/2/layout/IconVerticalSolidList"/>
    <dgm:cxn modelId="{774FF85E-87FC-43D9-A945-8D3C08451F41}" type="presParOf" srcId="{067EEEA1-352D-4B9F-88B6-ADD7175B70C1}" destId="{B09CFA7D-234F-42B4-843F-C47C05CC252B}" srcOrd="1" destOrd="0" presId="urn:microsoft.com/office/officeart/2018/2/layout/IconVerticalSolidList"/>
    <dgm:cxn modelId="{3EB003E8-30B7-4577-95D4-2215A55B527F}" type="presParOf" srcId="{067EEEA1-352D-4B9F-88B6-ADD7175B70C1}" destId="{32ADA590-DFDA-4080-8A41-3006875D70BF}" srcOrd="2" destOrd="0" presId="urn:microsoft.com/office/officeart/2018/2/layout/IconVerticalSolidList"/>
    <dgm:cxn modelId="{4ADBF768-F6FD-40B1-AEB1-530AAEA14975}" type="presParOf" srcId="{32ADA590-DFDA-4080-8A41-3006875D70BF}" destId="{F7BC189D-4A4F-4958-9093-6570EF4896DB}" srcOrd="0" destOrd="0" presId="urn:microsoft.com/office/officeart/2018/2/layout/IconVerticalSolidList"/>
    <dgm:cxn modelId="{33830AD9-7E74-4ABE-BA27-FA68C951BB8B}" type="presParOf" srcId="{32ADA590-DFDA-4080-8A41-3006875D70BF}" destId="{8BBDCDA5-CC70-4BAD-803B-BC27574EE279}" srcOrd="1" destOrd="0" presId="urn:microsoft.com/office/officeart/2018/2/layout/IconVerticalSolidList"/>
    <dgm:cxn modelId="{6D11EE42-C5AC-4292-BD74-47B1F6CCA146}" type="presParOf" srcId="{32ADA590-DFDA-4080-8A41-3006875D70BF}" destId="{8CC683C4-9462-45D5-AE86-117A9369DAFF}" srcOrd="2" destOrd="0" presId="urn:microsoft.com/office/officeart/2018/2/layout/IconVerticalSolidList"/>
    <dgm:cxn modelId="{FE92FFE3-67A2-4C2D-A4C2-B0F201688684}" type="presParOf" srcId="{32ADA590-DFDA-4080-8A41-3006875D70BF}" destId="{A3BC4ED8-3ABF-4AAE-BEA6-7472D49609B9}" srcOrd="3" destOrd="0" presId="urn:microsoft.com/office/officeart/2018/2/layout/IconVerticalSolidList"/>
    <dgm:cxn modelId="{A80875C6-3236-4905-8AA9-D557BE7CA999}" type="presParOf" srcId="{067EEEA1-352D-4B9F-88B6-ADD7175B70C1}" destId="{F6ED66E9-1DCA-4CEE-8D3E-9FCA7B755327}" srcOrd="3" destOrd="0" presId="urn:microsoft.com/office/officeart/2018/2/layout/IconVerticalSolidList"/>
    <dgm:cxn modelId="{D75B33A5-0686-455C-8398-1F469279B12F}" type="presParOf" srcId="{067EEEA1-352D-4B9F-88B6-ADD7175B70C1}" destId="{6985DF10-2F8D-47FF-AF0C-757E0733853B}" srcOrd="4" destOrd="0" presId="urn:microsoft.com/office/officeart/2018/2/layout/IconVerticalSolidList"/>
    <dgm:cxn modelId="{27E36CAE-3BE2-44B0-AB69-66000EBA3162}" type="presParOf" srcId="{6985DF10-2F8D-47FF-AF0C-757E0733853B}" destId="{BF9EF520-0C7C-47D0-B207-D694633CA67B}" srcOrd="0" destOrd="0" presId="urn:microsoft.com/office/officeart/2018/2/layout/IconVerticalSolidList"/>
    <dgm:cxn modelId="{83C099EA-67C0-4CA8-87D0-DC14549BF63A}" type="presParOf" srcId="{6985DF10-2F8D-47FF-AF0C-757E0733853B}" destId="{A084BF7E-7FEE-4BAF-AF46-4F749B98447D}" srcOrd="1" destOrd="0" presId="urn:microsoft.com/office/officeart/2018/2/layout/IconVerticalSolidList"/>
    <dgm:cxn modelId="{5C995D51-B50A-418C-AB74-B4770B6A5052}" type="presParOf" srcId="{6985DF10-2F8D-47FF-AF0C-757E0733853B}" destId="{BF71923A-0FA7-411B-B0C9-49061AAF525C}" srcOrd="2" destOrd="0" presId="urn:microsoft.com/office/officeart/2018/2/layout/IconVerticalSolidList"/>
    <dgm:cxn modelId="{E9E90FA7-FB10-4E53-B09F-0DBA31F95CA5}" type="presParOf" srcId="{6985DF10-2F8D-47FF-AF0C-757E0733853B}" destId="{219BF8ED-B4E3-4279-9325-7F65A34B9ED5}" srcOrd="3" destOrd="0" presId="urn:microsoft.com/office/officeart/2018/2/layout/IconVerticalSolidList"/>
    <dgm:cxn modelId="{E464FA9C-50FD-4A33-853A-9238530B5323}" type="presParOf" srcId="{067EEEA1-352D-4B9F-88B6-ADD7175B70C1}" destId="{C6C952D8-B167-4E82-858D-5E5526E3A140}" srcOrd="5" destOrd="0" presId="urn:microsoft.com/office/officeart/2018/2/layout/IconVerticalSolidList"/>
    <dgm:cxn modelId="{B5533508-BF29-4A14-BAA3-7A38376F222D}" type="presParOf" srcId="{067EEEA1-352D-4B9F-88B6-ADD7175B70C1}" destId="{E49B01A6-ABC3-4CCA-BE3B-0639819F1843}" srcOrd="6" destOrd="0" presId="urn:microsoft.com/office/officeart/2018/2/layout/IconVerticalSolidList"/>
    <dgm:cxn modelId="{03E38F42-0CF0-407E-A873-0F7FCDB2D85E}" type="presParOf" srcId="{E49B01A6-ABC3-4CCA-BE3B-0639819F1843}" destId="{5DC628C1-8224-41F6-94B6-46AC7265EADB}" srcOrd="0" destOrd="0" presId="urn:microsoft.com/office/officeart/2018/2/layout/IconVerticalSolidList"/>
    <dgm:cxn modelId="{6C07B92B-0329-407A-B014-A559E36C51AF}" type="presParOf" srcId="{E49B01A6-ABC3-4CCA-BE3B-0639819F1843}" destId="{7A50ABD6-4AC3-46F0-A76E-0ED9360EA7F7}" srcOrd="1" destOrd="0" presId="urn:microsoft.com/office/officeart/2018/2/layout/IconVerticalSolidList"/>
    <dgm:cxn modelId="{53DDCE8A-7AD8-4E0C-A828-4CC8FA11F2A2}" type="presParOf" srcId="{E49B01A6-ABC3-4CCA-BE3B-0639819F1843}" destId="{FA11074A-A1DB-46D8-9188-10D16488FB08}" srcOrd="2" destOrd="0" presId="urn:microsoft.com/office/officeart/2018/2/layout/IconVerticalSolidList"/>
    <dgm:cxn modelId="{97C870B8-D9C0-4C7A-92C6-5DAC13A2CF6C}" type="presParOf" srcId="{E49B01A6-ABC3-4CCA-BE3B-0639819F1843}" destId="{4AB89F60-EBF0-4D3D-9BE4-6C1C26A59EB5}" srcOrd="3" destOrd="0" presId="urn:microsoft.com/office/officeart/2018/2/layout/IconVerticalSolidList"/>
    <dgm:cxn modelId="{B4839E5B-F772-474C-8146-6A60927B23C8}" type="presParOf" srcId="{067EEEA1-352D-4B9F-88B6-ADD7175B70C1}" destId="{1E22CF60-34A3-4158-B969-D05E5F4C8691}" srcOrd="7" destOrd="0" presId="urn:microsoft.com/office/officeart/2018/2/layout/IconVerticalSolidList"/>
    <dgm:cxn modelId="{9AAC5836-05C2-428A-804A-789926486424}" type="presParOf" srcId="{067EEEA1-352D-4B9F-88B6-ADD7175B70C1}" destId="{24FAB11A-9EF9-4C72-8430-F611151AB56E}" srcOrd="8" destOrd="0" presId="urn:microsoft.com/office/officeart/2018/2/layout/IconVerticalSolidList"/>
    <dgm:cxn modelId="{7D4F8484-33DC-4924-A0D1-B69700A7870F}" type="presParOf" srcId="{24FAB11A-9EF9-4C72-8430-F611151AB56E}" destId="{92CF20DC-4527-4019-B0DF-1D4615CD4987}" srcOrd="0" destOrd="0" presId="urn:microsoft.com/office/officeart/2018/2/layout/IconVerticalSolidList"/>
    <dgm:cxn modelId="{65D1CABF-21A7-4320-A34F-E0A7F9384393}" type="presParOf" srcId="{24FAB11A-9EF9-4C72-8430-F611151AB56E}" destId="{B33DC8DC-D8DA-44D8-9194-0D42816C0F2F}" srcOrd="1" destOrd="0" presId="urn:microsoft.com/office/officeart/2018/2/layout/IconVerticalSolidList"/>
    <dgm:cxn modelId="{5675E0F0-242B-456F-8D16-3BC5B23E67AB}" type="presParOf" srcId="{24FAB11A-9EF9-4C72-8430-F611151AB56E}" destId="{14410612-E749-4A2C-8F72-7ABCDC24D004}" srcOrd="2" destOrd="0" presId="urn:microsoft.com/office/officeart/2018/2/layout/IconVerticalSolidList"/>
    <dgm:cxn modelId="{B1C84B0B-B12E-4394-A3D5-3562706F3862}" type="presParOf" srcId="{24FAB11A-9EF9-4C72-8430-F611151AB56E}" destId="{FB032F44-DBAE-4669-9415-5B1F584F8EC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BBE8675-B558-403A-9B7B-460B80EFC821}"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B1D959B8-BDD2-4AA9-B717-22E7DDF2AB3E}">
      <dgm:prSet/>
      <dgm:spPr/>
      <dgm:t>
        <a:bodyPr/>
        <a:lstStyle/>
        <a:p>
          <a:pPr>
            <a:lnSpc>
              <a:spcPct val="100000"/>
            </a:lnSpc>
          </a:pPr>
          <a:r>
            <a:rPr lang="en-GB" dirty="0"/>
            <a:t>A rootkit is a program that allows a </a:t>
          </a:r>
          <a:r>
            <a:rPr lang="en-GB" b="1" i="1" dirty="0"/>
            <a:t>remote attacker to take over a computer.</a:t>
          </a:r>
          <a:endParaRPr lang="en-US" b="1" i="1" dirty="0"/>
        </a:p>
      </dgm:t>
    </dgm:pt>
    <dgm:pt modelId="{E07E3886-0927-42B4-AA39-F2A671D718EB}" type="parTrans" cxnId="{9712E461-BA5A-4EF8-89BC-28ADF351C462}">
      <dgm:prSet/>
      <dgm:spPr/>
      <dgm:t>
        <a:bodyPr/>
        <a:lstStyle/>
        <a:p>
          <a:endParaRPr lang="en-US"/>
        </a:p>
      </dgm:t>
    </dgm:pt>
    <dgm:pt modelId="{4CFC7970-7EA0-4946-B3BA-C7FE101F178A}" type="sibTrans" cxnId="{9712E461-BA5A-4EF8-89BC-28ADF351C462}">
      <dgm:prSet/>
      <dgm:spPr/>
      <dgm:t>
        <a:bodyPr/>
        <a:lstStyle/>
        <a:p>
          <a:endParaRPr lang="en-US"/>
        </a:p>
      </dgm:t>
    </dgm:pt>
    <dgm:pt modelId="{9225BFF7-3873-47FB-8A5F-46CBB27441DB}">
      <dgm:prSet/>
      <dgm:spPr/>
      <dgm:t>
        <a:bodyPr/>
        <a:lstStyle/>
        <a:p>
          <a:pPr>
            <a:lnSpc>
              <a:spcPct val="100000"/>
            </a:lnSpc>
          </a:pPr>
          <a:r>
            <a:rPr lang="en-GB" dirty="0"/>
            <a:t>A </a:t>
          </a:r>
          <a:r>
            <a:rPr lang="en-GB" b="1" i="1" dirty="0"/>
            <a:t>ROOTKIT</a:t>
          </a:r>
          <a:r>
            <a:rPr lang="en-GB" dirty="0"/>
            <a:t> is therefore a </a:t>
          </a:r>
          <a:r>
            <a:rPr lang="en-GB" b="1" i="1" dirty="0"/>
            <a:t>set of tools</a:t>
          </a:r>
          <a:r>
            <a:rPr lang="en-GB" dirty="0"/>
            <a:t> that allows an attacker to act as if they are the </a:t>
          </a:r>
          <a:r>
            <a:rPr lang="en-GB" b="1" i="1" dirty="0"/>
            <a:t>administrator</a:t>
          </a:r>
          <a:r>
            <a:rPr lang="en-GB" dirty="0"/>
            <a:t> .</a:t>
          </a:r>
          <a:endParaRPr lang="en-US" dirty="0"/>
        </a:p>
      </dgm:t>
    </dgm:pt>
    <dgm:pt modelId="{96120BAC-30A7-440C-AC00-EF2DA0E8B4D2}" type="parTrans" cxnId="{00977A55-12E1-4B21-9A62-1EB943E11934}">
      <dgm:prSet/>
      <dgm:spPr/>
      <dgm:t>
        <a:bodyPr/>
        <a:lstStyle/>
        <a:p>
          <a:endParaRPr lang="en-US"/>
        </a:p>
      </dgm:t>
    </dgm:pt>
    <dgm:pt modelId="{4357A24E-78AE-43C0-889A-0D6EC8207B89}" type="sibTrans" cxnId="{00977A55-12E1-4B21-9A62-1EB943E11934}">
      <dgm:prSet/>
      <dgm:spPr/>
      <dgm:t>
        <a:bodyPr/>
        <a:lstStyle/>
        <a:p>
          <a:endParaRPr lang="en-US"/>
        </a:p>
      </dgm:t>
    </dgm:pt>
    <dgm:pt modelId="{1F90B081-4635-4F85-ABAF-F610F193F358}">
      <dgm:prSet/>
      <dgm:spPr/>
      <dgm:t>
        <a:bodyPr/>
        <a:lstStyle/>
        <a:p>
          <a:pPr>
            <a:lnSpc>
              <a:spcPct val="100000"/>
            </a:lnSpc>
          </a:pPr>
          <a:r>
            <a:rPr lang="en-GB" b="1" i="1" dirty="0"/>
            <a:t>ROOT</a:t>
          </a:r>
          <a:r>
            <a:rPr lang="en-GB" dirty="0"/>
            <a:t> is another word for ‘</a:t>
          </a:r>
          <a:r>
            <a:rPr lang="en-GB" b="1" i="1" dirty="0"/>
            <a:t>admin</a:t>
          </a:r>
          <a:r>
            <a:rPr lang="en-GB" dirty="0"/>
            <a:t>’, ‘</a:t>
          </a:r>
          <a:r>
            <a:rPr lang="en-GB" b="1" i="1" dirty="0"/>
            <a:t>administrator</a:t>
          </a:r>
          <a:r>
            <a:rPr lang="en-GB" dirty="0"/>
            <a:t>’ or ‘</a:t>
          </a:r>
          <a:r>
            <a:rPr lang="en-GB" b="1" i="1" dirty="0"/>
            <a:t>superuser</a:t>
          </a:r>
          <a:r>
            <a:rPr lang="en-GB" dirty="0"/>
            <a:t>’.</a:t>
          </a:r>
          <a:endParaRPr lang="en-US" dirty="0"/>
        </a:p>
      </dgm:t>
    </dgm:pt>
    <dgm:pt modelId="{B9BBF7FA-58F6-43ED-BD56-EFF069E3CF59}" type="parTrans" cxnId="{38649A92-C1FB-49AE-85AF-D788490D65E2}">
      <dgm:prSet/>
      <dgm:spPr/>
      <dgm:t>
        <a:bodyPr/>
        <a:lstStyle/>
        <a:p>
          <a:endParaRPr lang="en-GB"/>
        </a:p>
      </dgm:t>
    </dgm:pt>
    <dgm:pt modelId="{B1E0188F-BC32-4F8A-8CE2-44706B991D9C}" type="sibTrans" cxnId="{38649A92-C1FB-49AE-85AF-D788490D65E2}">
      <dgm:prSet/>
      <dgm:spPr/>
      <dgm:t>
        <a:bodyPr/>
        <a:lstStyle/>
        <a:p>
          <a:endParaRPr lang="en-GB"/>
        </a:p>
      </dgm:t>
    </dgm:pt>
    <dgm:pt modelId="{CE3395CF-A32C-4661-83E2-7FE9B6CBA6F2}" type="pres">
      <dgm:prSet presAssocID="{EBBE8675-B558-403A-9B7B-460B80EFC821}" presName="root" presStyleCnt="0">
        <dgm:presLayoutVars>
          <dgm:dir/>
          <dgm:resizeHandles val="exact"/>
        </dgm:presLayoutVars>
      </dgm:prSet>
      <dgm:spPr/>
    </dgm:pt>
    <dgm:pt modelId="{5FF27E95-6291-483A-8581-B259826D71F6}" type="pres">
      <dgm:prSet presAssocID="{B1D959B8-BDD2-4AA9-B717-22E7DDF2AB3E}" presName="compNode" presStyleCnt="0"/>
      <dgm:spPr/>
    </dgm:pt>
    <dgm:pt modelId="{D5C2EA44-E7EB-457D-BC60-26672A87FA5D}" type="pres">
      <dgm:prSet presAssocID="{B1D959B8-BDD2-4AA9-B717-22E7DDF2AB3E}" presName="bgRect" presStyleLbl="bgShp" presStyleIdx="0" presStyleCnt="3"/>
      <dgm:spPr/>
    </dgm:pt>
    <dgm:pt modelId="{F195DC9C-835B-4969-ADAE-DF67F07D4B3D}" type="pres">
      <dgm:prSet presAssocID="{B1D959B8-BDD2-4AA9-B717-22E7DDF2AB3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25B0D3C3-F7D9-4156-929A-A52FE489A6D2}" type="pres">
      <dgm:prSet presAssocID="{B1D959B8-BDD2-4AA9-B717-22E7DDF2AB3E}" presName="spaceRect" presStyleCnt="0"/>
      <dgm:spPr/>
    </dgm:pt>
    <dgm:pt modelId="{B88E9D9D-8973-4C4F-949D-0F3C672B606C}" type="pres">
      <dgm:prSet presAssocID="{B1D959B8-BDD2-4AA9-B717-22E7DDF2AB3E}" presName="parTx" presStyleLbl="revTx" presStyleIdx="0" presStyleCnt="3">
        <dgm:presLayoutVars>
          <dgm:chMax val="0"/>
          <dgm:chPref val="0"/>
        </dgm:presLayoutVars>
      </dgm:prSet>
      <dgm:spPr/>
    </dgm:pt>
    <dgm:pt modelId="{1B4AF4AF-C07E-435C-88FF-FB04E1DA7522}" type="pres">
      <dgm:prSet presAssocID="{4CFC7970-7EA0-4946-B3BA-C7FE101F178A}" presName="sibTrans" presStyleCnt="0"/>
      <dgm:spPr/>
    </dgm:pt>
    <dgm:pt modelId="{49A3B7E3-0C2B-4BCC-8431-891FC17F7571}" type="pres">
      <dgm:prSet presAssocID="{1F90B081-4635-4F85-ABAF-F610F193F358}" presName="compNode" presStyleCnt="0"/>
      <dgm:spPr/>
    </dgm:pt>
    <dgm:pt modelId="{FAC872B5-B0A7-4066-A6DC-DED79302F439}" type="pres">
      <dgm:prSet presAssocID="{1F90B081-4635-4F85-ABAF-F610F193F358}" presName="bgRect" presStyleLbl="bgShp" presStyleIdx="1" presStyleCnt="3"/>
      <dgm:spPr/>
    </dgm:pt>
    <dgm:pt modelId="{010F8680-D053-40CA-8FC6-584E5AA08C17}" type="pres">
      <dgm:prSet presAssocID="{1F90B081-4635-4F85-ABAF-F610F193F358}"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ocial network with solid fill"/>
        </a:ext>
      </dgm:extLst>
    </dgm:pt>
    <dgm:pt modelId="{A258D551-E501-4BD0-AE37-0C32AA9912FC}" type="pres">
      <dgm:prSet presAssocID="{1F90B081-4635-4F85-ABAF-F610F193F358}" presName="spaceRect" presStyleCnt="0"/>
      <dgm:spPr/>
    </dgm:pt>
    <dgm:pt modelId="{FBC276CD-A307-49E5-AE7F-B50F981EE527}" type="pres">
      <dgm:prSet presAssocID="{1F90B081-4635-4F85-ABAF-F610F193F358}" presName="parTx" presStyleLbl="revTx" presStyleIdx="1" presStyleCnt="3">
        <dgm:presLayoutVars>
          <dgm:chMax val="0"/>
          <dgm:chPref val="0"/>
        </dgm:presLayoutVars>
      </dgm:prSet>
      <dgm:spPr/>
    </dgm:pt>
    <dgm:pt modelId="{E3D65F07-DA54-47ED-9BB7-5360789D66DA}" type="pres">
      <dgm:prSet presAssocID="{B1E0188F-BC32-4F8A-8CE2-44706B991D9C}" presName="sibTrans" presStyleCnt="0"/>
      <dgm:spPr/>
    </dgm:pt>
    <dgm:pt modelId="{D2E80F9B-5D26-41D9-9288-84450FAD945F}" type="pres">
      <dgm:prSet presAssocID="{9225BFF7-3873-47FB-8A5F-46CBB27441DB}" presName="compNode" presStyleCnt="0"/>
      <dgm:spPr/>
    </dgm:pt>
    <dgm:pt modelId="{5B984548-CFC4-497C-A61E-667683A05CF2}" type="pres">
      <dgm:prSet presAssocID="{9225BFF7-3873-47FB-8A5F-46CBB27441DB}" presName="bgRect" presStyleLbl="bgShp" presStyleIdx="2" presStyleCnt="3"/>
      <dgm:spPr/>
    </dgm:pt>
    <dgm:pt modelId="{D9CA1E96-BBB1-47D5-A650-436BA0CC6F70}" type="pres">
      <dgm:prSet presAssocID="{9225BFF7-3873-47FB-8A5F-46CBB27441D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cessor"/>
        </a:ext>
      </dgm:extLst>
    </dgm:pt>
    <dgm:pt modelId="{426C83FF-244B-4ACF-A732-C935C21B5DE9}" type="pres">
      <dgm:prSet presAssocID="{9225BFF7-3873-47FB-8A5F-46CBB27441DB}" presName="spaceRect" presStyleCnt="0"/>
      <dgm:spPr/>
    </dgm:pt>
    <dgm:pt modelId="{876B761E-B893-4F63-ACD6-6DE3389C91D7}" type="pres">
      <dgm:prSet presAssocID="{9225BFF7-3873-47FB-8A5F-46CBB27441DB}" presName="parTx" presStyleLbl="revTx" presStyleIdx="2" presStyleCnt="3">
        <dgm:presLayoutVars>
          <dgm:chMax val="0"/>
          <dgm:chPref val="0"/>
        </dgm:presLayoutVars>
      </dgm:prSet>
      <dgm:spPr/>
    </dgm:pt>
  </dgm:ptLst>
  <dgm:cxnLst>
    <dgm:cxn modelId="{C848F00F-749E-46AC-A6CC-99A5C02E9E9F}" type="presOf" srcId="{B1D959B8-BDD2-4AA9-B717-22E7DDF2AB3E}" destId="{B88E9D9D-8973-4C4F-949D-0F3C672B606C}" srcOrd="0" destOrd="0" presId="urn:microsoft.com/office/officeart/2018/2/layout/IconVerticalSolidList"/>
    <dgm:cxn modelId="{CAD3541D-FE36-4B2A-A32C-F600E6730659}" type="presOf" srcId="{9225BFF7-3873-47FB-8A5F-46CBB27441DB}" destId="{876B761E-B893-4F63-ACD6-6DE3389C91D7}" srcOrd="0" destOrd="0" presId="urn:microsoft.com/office/officeart/2018/2/layout/IconVerticalSolidList"/>
    <dgm:cxn modelId="{9712E461-BA5A-4EF8-89BC-28ADF351C462}" srcId="{EBBE8675-B558-403A-9B7B-460B80EFC821}" destId="{B1D959B8-BDD2-4AA9-B717-22E7DDF2AB3E}" srcOrd="0" destOrd="0" parTransId="{E07E3886-0927-42B4-AA39-F2A671D718EB}" sibTransId="{4CFC7970-7EA0-4946-B3BA-C7FE101F178A}"/>
    <dgm:cxn modelId="{00977A55-12E1-4B21-9A62-1EB943E11934}" srcId="{EBBE8675-B558-403A-9B7B-460B80EFC821}" destId="{9225BFF7-3873-47FB-8A5F-46CBB27441DB}" srcOrd="2" destOrd="0" parTransId="{96120BAC-30A7-440C-AC00-EF2DA0E8B4D2}" sibTransId="{4357A24E-78AE-43C0-889A-0D6EC8207B89}"/>
    <dgm:cxn modelId="{38649A92-C1FB-49AE-85AF-D788490D65E2}" srcId="{EBBE8675-B558-403A-9B7B-460B80EFC821}" destId="{1F90B081-4635-4F85-ABAF-F610F193F358}" srcOrd="1" destOrd="0" parTransId="{B9BBF7FA-58F6-43ED-BD56-EFF069E3CF59}" sibTransId="{B1E0188F-BC32-4F8A-8CE2-44706B991D9C}"/>
    <dgm:cxn modelId="{0405829C-B0CE-482B-BC7B-72F927B40732}" type="presOf" srcId="{EBBE8675-B558-403A-9B7B-460B80EFC821}" destId="{CE3395CF-A32C-4661-83E2-7FE9B6CBA6F2}" srcOrd="0" destOrd="0" presId="urn:microsoft.com/office/officeart/2018/2/layout/IconVerticalSolidList"/>
    <dgm:cxn modelId="{C7BC53D4-CBC6-4ABC-BD49-BF4E0859121B}" type="presOf" srcId="{1F90B081-4635-4F85-ABAF-F610F193F358}" destId="{FBC276CD-A307-49E5-AE7F-B50F981EE527}" srcOrd="0" destOrd="0" presId="urn:microsoft.com/office/officeart/2018/2/layout/IconVerticalSolidList"/>
    <dgm:cxn modelId="{7E5E9584-4376-444A-A395-8E8111A7F57C}" type="presParOf" srcId="{CE3395CF-A32C-4661-83E2-7FE9B6CBA6F2}" destId="{5FF27E95-6291-483A-8581-B259826D71F6}" srcOrd="0" destOrd="0" presId="urn:microsoft.com/office/officeart/2018/2/layout/IconVerticalSolidList"/>
    <dgm:cxn modelId="{16B0CC8E-FAEB-4B4A-A845-06403E99CB2C}" type="presParOf" srcId="{5FF27E95-6291-483A-8581-B259826D71F6}" destId="{D5C2EA44-E7EB-457D-BC60-26672A87FA5D}" srcOrd="0" destOrd="0" presId="urn:microsoft.com/office/officeart/2018/2/layout/IconVerticalSolidList"/>
    <dgm:cxn modelId="{FA277432-F3B2-4AFB-BC1D-D57A67DCD878}" type="presParOf" srcId="{5FF27E95-6291-483A-8581-B259826D71F6}" destId="{F195DC9C-835B-4969-ADAE-DF67F07D4B3D}" srcOrd="1" destOrd="0" presId="urn:microsoft.com/office/officeart/2018/2/layout/IconVerticalSolidList"/>
    <dgm:cxn modelId="{854FC649-602F-4AE6-B5E5-95E31C3A2718}" type="presParOf" srcId="{5FF27E95-6291-483A-8581-B259826D71F6}" destId="{25B0D3C3-F7D9-4156-929A-A52FE489A6D2}" srcOrd="2" destOrd="0" presId="urn:microsoft.com/office/officeart/2018/2/layout/IconVerticalSolidList"/>
    <dgm:cxn modelId="{62AE403E-3D7E-4D09-B461-199487F728E7}" type="presParOf" srcId="{5FF27E95-6291-483A-8581-B259826D71F6}" destId="{B88E9D9D-8973-4C4F-949D-0F3C672B606C}" srcOrd="3" destOrd="0" presId="urn:microsoft.com/office/officeart/2018/2/layout/IconVerticalSolidList"/>
    <dgm:cxn modelId="{69B9611B-44D2-48E4-9882-110904925375}" type="presParOf" srcId="{CE3395CF-A32C-4661-83E2-7FE9B6CBA6F2}" destId="{1B4AF4AF-C07E-435C-88FF-FB04E1DA7522}" srcOrd="1" destOrd="0" presId="urn:microsoft.com/office/officeart/2018/2/layout/IconVerticalSolidList"/>
    <dgm:cxn modelId="{E9863F9C-2A63-480C-921B-AD80FAE6DE1C}" type="presParOf" srcId="{CE3395CF-A32C-4661-83E2-7FE9B6CBA6F2}" destId="{49A3B7E3-0C2B-4BCC-8431-891FC17F7571}" srcOrd="2" destOrd="0" presId="urn:microsoft.com/office/officeart/2018/2/layout/IconVerticalSolidList"/>
    <dgm:cxn modelId="{6C921559-7FCF-45B2-B42A-5E2B78F98242}" type="presParOf" srcId="{49A3B7E3-0C2B-4BCC-8431-891FC17F7571}" destId="{FAC872B5-B0A7-4066-A6DC-DED79302F439}" srcOrd="0" destOrd="0" presId="urn:microsoft.com/office/officeart/2018/2/layout/IconVerticalSolidList"/>
    <dgm:cxn modelId="{231D669F-A4A4-4A21-9A04-4F063E9B445B}" type="presParOf" srcId="{49A3B7E3-0C2B-4BCC-8431-891FC17F7571}" destId="{010F8680-D053-40CA-8FC6-584E5AA08C17}" srcOrd="1" destOrd="0" presId="urn:microsoft.com/office/officeart/2018/2/layout/IconVerticalSolidList"/>
    <dgm:cxn modelId="{B948F164-68E4-494A-B2A7-C6AB6DC11BD8}" type="presParOf" srcId="{49A3B7E3-0C2B-4BCC-8431-891FC17F7571}" destId="{A258D551-E501-4BD0-AE37-0C32AA9912FC}" srcOrd="2" destOrd="0" presId="urn:microsoft.com/office/officeart/2018/2/layout/IconVerticalSolidList"/>
    <dgm:cxn modelId="{4765C6C4-969B-4577-AF57-6B1E154E5225}" type="presParOf" srcId="{49A3B7E3-0C2B-4BCC-8431-891FC17F7571}" destId="{FBC276CD-A307-49E5-AE7F-B50F981EE527}" srcOrd="3" destOrd="0" presId="urn:microsoft.com/office/officeart/2018/2/layout/IconVerticalSolidList"/>
    <dgm:cxn modelId="{60A4C0CB-0033-4F7E-9624-00BFCC9A6947}" type="presParOf" srcId="{CE3395CF-A32C-4661-83E2-7FE9B6CBA6F2}" destId="{E3D65F07-DA54-47ED-9BB7-5360789D66DA}" srcOrd="3" destOrd="0" presId="urn:microsoft.com/office/officeart/2018/2/layout/IconVerticalSolidList"/>
    <dgm:cxn modelId="{B18A6A0A-619B-40D9-AB23-092C79F6DE1A}" type="presParOf" srcId="{CE3395CF-A32C-4661-83E2-7FE9B6CBA6F2}" destId="{D2E80F9B-5D26-41D9-9288-84450FAD945F}" srcOrd="4" destOrd="0" presId="urn:microsoft.com/office/officeart/2018/2/layout/IconVerticalSolidList"/>
    <dgm:cxn modelId="{A5BFC200-02A1-493F-ADB6-3793D10846FE}" type="presParOf" srcId="{D2E80F9B-5D26-41D9-9288-84450FAD945F}" destId="{5B984548-CFC4-497C-A61E-667683A05CF2}" srcOrd="0" destOrd="0" presId="urn:microsoft.com/office/officeart/2018/2/layout/IconVerticalSolidList"/>
    <dgm:cxn modelId="{3EE8500A-B98E-4866-AB97-954FE07EECA1}" type="presParOf" srcId="{D2E80F9B-5D26-41D9-9288-84450FAD945F}" destId="{D9CA1E96-BBB1-47D5-A650-436BA0CC6F70}" srcOrd="1" destOrd="0" presId="urn:microsoft.com/office/officeart/2018/2/layout/IconVerticalSolidList"/>
    <dgm:cxn modelId="{AD952CFC-24E1-4140-BC47-ED196DF97CF7}" type="presParOf" srcId="{D2E80F9B-5D26-41D9-9288-84450FAD945F}" destId="{426C83FF-244B-4ACF-A732-C935C21B5DE9}" srcOrd="2" destOrd="0" presId="urn:microsoft.com/office/officeart/2018/2/layout/IconVerticalSolidList"/>
    <dgm:cxn modelId="{48683990-E3BC-45E0-BD81-970AB9EFA458}" type="presParOf" srcId="{D2E80F9B-5D26-41D9-9288-84450FAD945F}" destId="{876B761E-B893-4F63-ACD6-6DE3389C91D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5535528-A37C-43C3-9D38-C6AC86716D0C}"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A1EB941C-2851-4F69-A83F-CE6D33C010B6}">
      <dgm:prSet/>
      <dgm:spPr/>
      <dgm:t>
        <a:bodyPr/>
        <a:lstStyle/>
        <a:p>
          <a:pPr>
            <a:lnSpc>
              <a:spcPct val="100000"/>
            </a:lnSpc>
          </a:pPr>
          <a:r>
            <a:rPr lang="en-GB" dirty="0"/>
            <a:t>Look at the following case studies given to you for a Virus, Trojan and Worm .</a:t>
          </a:r>
          <a:endParaRPr lang="en-US" dirty="0"/>
        </a:p>
      </dgm:t>
    </dgm:pt>
    <dgm:pt modelId="{750009C7-0AC0-4A8C-9927-1B0008196D79}" type="parTrans" cxnId="{0FF60F73-10EF-46A9-A23A-F07B4850CFB3}">
      <dgm:prSet/>
      <dgm:spPr/>
      <dgm:t>
        <a:bodyPr/>
        <a:lstStyle/>
        <a:p>
          <a:endParaRPr lang="en-US"/>
        </a:p>
      </dgm:t>
    </dgm:pt>
    <dgm:pt modelId="{3C4846C6-7325-445A-87B0-E6EC277726FF}" type="sibTrans" cxnId="{0FF60F73-10EF-46A9-A23A-F07B4850CFB3}">
      <dgm:prSet/>
      <dgm:spPr/>
      <dgm:t>
        <a:bodyPr/>
        <a:lstStyle/>
        <a:p>
          <a:endParaRPr lang="en-US"/>
        </a:p>
      </dgm:t>
    </dgm:pt>
    <dgm:pt modelId="{65F73BFE-FFE2-4D59-9021-75F522F916E8}">
      <dgm:prSet/>
      <dgm:spPr/>
      <dgm:t>
        <a:bodyPr/>
        <a:lstStyle/>
        <a:p>
          <a:pPr>
            <a:lnSpc>
              <a:spcPct val="100000"/>
            </a:lnSpc>
          </a:pPr>
          <a:r>
            <a:rPr lang="en-GB" dirty="0"/>
            <a:t>Try to find out the following:</a:t>
          </a:r>
          <a:endParaRPr lang="en-US" dirty="0"/>
        </a:p>
      </dgm:t>
    </dgm:pt>
    <dgm:pt modelId="{477B2C0C-B917-4680-B2D6-509DCFF676C6}" type="parTrans" cxnId="{49292726-D328-4A9D-8EB6-C0F12FC7B703}">
      <dgm:prSet/>
      <dgm:spPr/>
      <dgm:t>
        <a:bodyPr/>
        <a:lstStyle/>
        <a:p>
          <a:endParaRPr lang="en-US"/>
        </a:p>
      </dgm:t>
    </dgm:pt>
    <dgm:pt modelId="{8EE499D7-79CD-47D0-A8F5-596CEA687EE1}" type="sibTrans" cxnId="{49292726-D328-4A9D-8EB6-C0F12FC7B703}">
      <dgm:prSet/>
      <dgm:spPr/>
      <dgm:t>
        <a:bodyPr/>
        <a:lstStyle/>
        <a:p>
          <a:endParaRPr lang="en-US"/>
        </a:p>
      </dgm:t>
    </dgm:pt>
    <dgm:pt modelId="{7DE28F42-E0CD-440B-B307-DFA195A99017}">
      <dgm:prSet/>
      <dgm:spPr/>
      <dgm:t>
        <a:bodyPr/>
        <a:lstStyle/>
        <a:p>
          <a:pPr>
            <a:lnSpc>
              <a:spcPct val="100000"/>
            </a:lnSpc>
          </a:pPr>
          <a:r>
            <a:rPr lang="en-GB" b="1" i="1" u="none" dirty="0"/>
            <a:t>The name </a:t>
          </a:r>
          <a:r>
            <a:rPr lang="en-GB" b="0" i="0" u="none" dirty="0"/>
            <a:t>of the organisation and </a:t>
          </a:r>
          <a:r>
            <a:rPr lang="en-GB" b="1" i="1" u="none" dirty="0"/>
            <a:t>what they do</a:t>
          </a:r>
          <a:r>
            <a:rPr lang="en-GB" b="0" i="0" u="none" dirty="0"/>
            <a:t>.</a:t>
          </a:r>
          <a:endParaRPr lang="en-US" b="0" i="0" dirty="0"/>
        </a:p>
      </dgm:t>
    </dgm:pt>
    <dgm:pt modelId="{FB985A8E-A2B2-4856-B37B-BC0023FE9C34}" type="parTrans" cxnId="{673D6102-C6C1-4D6D-BD99-B3C8C7E439D7}">
      <dgm:prSet/>
      <dgm:spPr/>
      <dgm:t>
        <a:bodyPr/>
        <a:lstStyle/>
        <a:p>
          <a:endParaRPr lang="en-US"/>
        </a:p>
      </dgm:t>
    </dgm:pt>
    <dgm:pt modelId="{5A426B15-31BB-4E51-B3C6-B731BDD00D87}" type="sibTrans" cxnId="{673D6102-C6C1-4D6D-BD99-B3C8C7E439D7}">
      <dgm:prSet/>
      <dgm:spPr/>
      <dgm:t>
        <a:bodyPr/>
        <a:lstStyle/>
        <a:p>
          <a:endParaRPr lang="en-US"/>
        </a:p>
      </dgm:t>
    </dgm:pt>
    <dgm:pt modelId="{E031A549-8BC6-4050-A0DC-ACE467DBE0F9}">
      <dgm:prSet/>
      <dgm:spPr/>
      <dgm:t>
        <a:bodyPr/>
        <a:lstStyle/>
        <a:p>
          <a:pPr>
            <a:lnSpc>
              <a:spcPct val="100000"/>
            </a:lnSpc>
          </a:pPr>
          <a:r>
            <a:rPr lang="en-GB" b="1" i="1" dirty="0"/>
            <a:t>What type of malware was used </a:t>
          </a:r>
          <a:r>
            <a:rPr lang="en-GB" dirty="0"/>
            <a:t>in the attack?</a:t>
          </a:r>
          <a:endParaRPr lang="en-US" dirty="0"/>
        </a:p>
      </dgm:t>
    </dgm:pt>
    <dgm:pt modelId="{899C03E1-A1DD-4BFC-9C71-2B13AEEAF8CE}" type="parTrans" cxnId="{1AE53DA4-DEFA-4873-984A-A95AF54A990B}">
      <dgm:prSet/>
      <dgm:spPr/>
      <dgm:t>
        <a:bodyPr/>
        <a:lstStyle/>
        <a:p>
          <a:endParaRPr lang="en-US"/>
        </a:p>
      </dgm:t>
    </dgm:pt>
    <dgm:pt modelId="{226D706C-B706-4129-A58E-3467BBEF3D78}" type="sibTrans" cxnId="{1AE53DA4-DEFA-4873-984A-A95AF54A990B}">
      <dgm:prSet/>
      <dgm:spPr/>
      <dgm:t>
        <a:bodyPr/>
        <a:lstStyle/>
        <a:p>
          <a:endParaRPr lang="en-US"/>
        </a:p>
      </dgm:t>
    </dgm:pt>
    <dgm:pt modelId="{EDBBEB00-FBBF-420E-A58B-138A19178BF1}">
      <dgm:prSet/>
      <dgm:spPr/>
      <dgm:t>
        <a:bodyPr/>
        <a:lstStyle/>
        <a:p>
          <a:pPr>
            <a:lnSpc>
              <a:spcPct val="100000"/>
            </a:lnSpc>
          </a:pPr>
          <a:r>
            <a:rPr lang="en-GB" b="1" i="1" dirty="0"/>
            <a:t>How did the attack happen </a:t>
          </a:r>
          <a:r>
            <a:rPr lang="en-GB" dirty="0"/>
            <a:t>?</a:t>
          </a:r>
          <a:endParaRPr lang="en-US" dirty="0"/>
        </a:p>
      </dgm:t>
    </dgm:pt>
    <dgm:pt modelId="{8DB79AC1-644C-43F4-AA93-2D7C761683E3}" type="parTrans" cxnId="{B44DD488-20C7-44A5-ACE3-2CD444F25436}">
      <dgm:prSet/>
      <dgm:spPr/>
      <dgm:t>
        <a:bodyPr/>
        <a:lstStyle/>
        <a:p>
          <a:endParaRPr lang="en-US"/>
        </a:p>
      </dgm:t>
    </dgm:pt>
    <dgm:pt modelId="{905951EE-BF2E-403E-9C2F-79864302E3DB}" type="sibTrans" cxnId="{B44DD488-20C7-44A5-ACE3-2CD444F25436}">
      <dgm:prSet/>
      <dgm:spPr/>
      <dgm:t>
        <a:bodyPr/>
        <a:lstStyle/>
        <a:p>
          <a:endParaRPr lang="en-US"/>
        </a:p>
      </dgm:t>
    </dgm:pt>
    <dgm:pt modelId="{A4C9B1A7-51CE-4190-93A5-E5EFB3AEACE9}">
      <dgm:prSet/>
      <dgm:spPr/>
      <dgm:t>
        <a:bodyPr/>
        <a:lstStyle/>
        <a:p>
          <a:pPr>
            <a:lnSpc>
              <a:spcPct val="100000"/>
            </a:lnSpc>
          </a:pPr>
          <a:r>
            <a:rPr lang="en-GB" b="1" i="1" u="none" dirty="0"/>
            <a:t>How was the attack stopped</a:t>
          </a:r>
          <a:r>
            <a:rPr lang="en-GB" b="0" i="0" dirty="0"/>
            <a:t>?</a:t>
          </a:r>
          <a:endParaRPr lang="en-US" dirty="0"/>
        </a:p>
      </dgm:t>
    </dgm:pt>
    <dgm:pt modelId="{94EE21A4-40FB-4133-9D9E-B26A921F10E5}" type="parTrans" cxnId="{F547CE06-FDCA-4D45-90BA-3B728BCDB54A}">
      <dgm:prSet/>
      <dgm:spPr/>
      <dgm:t>
        <a:bodyPr/>
        <a:lstStyle/>
        <a:p>
          <a:endParaRPr lang="en-US"/>
        </a:p>
      </dgm:t>
    </dgm:pt>
    <dgm:pt modelId="{A8699C8B-4F87-4C1F-B2C2-32CCEFDC8427}" type="sibTrans" cxnId="{F547CE06-FDCA-4D45-90BA-3B728BCDB54A}">
      <dgm:prSet/>
      <dgm:spPr/>
      <dgm:t>
        <a:bodyPr/>
        <a:lstStyle/>
        <a:p>
          <a:endParaRPr lang="en-US"/>
        </a:p>
      </dgm:t>
    </dgm:pt>
    <dgm:pt modelId="{3526E5E0-01E5-430F-9931-0B48BF039505}">
      <dgm:prSet/>
      <dgm:spPr/>
      <dgm:t>
        <a:bodyPr/>
        <a:lstStyle/>
        <a:p>
          <a:pPr>
            <a:lnSpc>
              <a:spcPct val="100000"/>
            </a:lnSpc>
          </a:pPr>
          <a:r>
            <a:rPr lang="en-GB" dirty="0">
              <a:latin typeface="+mn-lt"/>
            </a:rPr>
            <a:t>It is in the folder Case Studies / Malware</a:t>
          </a:r>
        </a:p>
      </dgm:t>
    </dgm:pt>
    <dgm:pt modelId="{BD192BAD-1051-4557-B943-EBC36C940540}" type="parTrans" cxnId="{8F3E8E02-9B2E-4FE3-A744-679FF32D0651}">
      <dgm:prSet/>
      <dgm:spPr/>
      <dgm:t>
        <a:bodyPr/>
        <a:lstStyle/>
        <a:p>
          <a:endParaRPr lang="en-GB"/>
        </a:p>
      </dgm:t>
    </dgm:pt>
    <dgm:pt modelId="{073CEE76-01A1-4F5B-AEFE-7131E2A4EBBA}" type="sibTrans" cxnId="{8F3E8E02-9B2E-4FE3-A744-679FF32D0651}">
      <dgm:prSet/>
      <dgm:spPr/>
      <dgm:t>
        <a:bodyPr/>
        <a:lstStyle/>
        <a:p>
          <a:endParaRPr lang="en-GB"/>
        </a:p>
      </dgm:t>
    </dgm:pt>
    <dgm:pt modelId="{4FCBBAB4-74E3-45A5-B7F9-A14B63A95598}">
      <dgm:prSet/>
      <dgm:spPr/>
      <dgm:t>
        <a:bodyPr/>
        <a:lstStyle/>
        <a:p>
          <a:pPr>
            <a:lnSpc>
              <a:spcPct val="100000"/>
            </a:lnSpc>
          </a:pPr>
          <a:r>
            <a:rPr lang="en-US" b="1" i="1" dirty="0"/>
            <a:t>What was the impact </a:t>
          </a:r>
          <a:r>
            <a:rPr lang="en-US" dirty="0"/>
            <a:t>of the attack?</a:t>
          </a:r>
        </a:p>
      </dgm:t>
    </dgm:pt>
    <dgm:pt modelId="{8710BE67-48AD-41DA-BF49-32F05708E2B7}" type="parTrans" cxnId="{F8DE3B33-D724-49DD-BB14-18C9B205EB1D}">
      <dgm:prSet/>
      <dgm:spPr/>
      <dgm:t>
        <a:bodyPr/>
        <a:lstStyle/>
        <a:p>
          <a:endParaRPr lang="en-GB"/>
        </a:p>
      </dgm:t>
    </dgm:pt>
    <dgm:pt modelId="{25B2B1E6-3A92-4B94-8C8B-9E4EEDB62D80}" type="sibTrans" cxnId="{F8DE3B33-D724-49DD-BB14-18C9B205EB1D}">
      <dgm:prSet/>
      <dgm:spPr/>
      <dgm:t>
        <a:bodyPr/>
        <a:lstStyle/>
        <a:p>
          <a:endParaRPr lang="en-GB"/>
        </a:p>
      </dgm:t>
    </dgm:pt>
    <dgm:pt modelId="{94C91297-7765-4F28-B651-B9DB4131B596}" type="pres">
      <dgm:prSet presAssocID="{35535528-A37C-43C3-9D38-C6AC86716D0C}" presName="root" presStyleCnt="0">
        <dgm:presLayoutVars>
          <dgm:dir/>
          <dgm:resizeHandles val="exact"/>
        </dgm:presLayoutVars>
      </dgm:prSet>
      <dgm:spPr/>
    </dgm:pt>
    <dgm:pt modelId="{97942C30-9F7E-43CD-A58F-F408F82633D4}" type="pres">
      <dgm:prSet presAssocID="{A1EB941C-2851-4F69-A83F-CE6D33C010B6}" presName="compNode" presStyleCnt="0"/>
      <dgm:spPr/>
    </dgm:pt>
    <dgm:pt modelId="{5863EB56-C1AA-4A35-950E-581DE89EE4B6}" type="pres">
      <dgm:prSet presAssocID="{A1EB941C-2851-4F69-A83F-CE6D33C010B6}" presName="bgRect" presStyleLbl="bgShp" presStyleIdx="0" presStyleCnt="8"/>
      <dgm:spPr/>
    </dgm:pt>
    <dgm:pt modelId="{9C521745-FBD9-4793-B29A-FACB474FAF52}" type="pres">
      <dgm:prSet presAssocID="{A1EB941C-2851-4F69-A83F-CE6D33C010B6}"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ud Computing"/>
        </a:ext>
      </dgm:extLst>
    </dgm:pt>
    <dgm:pt modelId="{5083E95F-F0FD-4F14-9FF6-3A161624A2E3}" type="pres">
      <dgm:prSet presAssocID="{A1EB941C-2851-4F69-A83F-CE6D33C010B6}" presName="spaceRect" presStyleCnt="0"/>
      <dgm:spPr/>
    </dgm:pt>
    <dgm:pt modelId="{73BE3615-7851-45C4-8C76-0FDC6EE1815A}" type="pres">
      <dgm:prSet presAssocID="{A1EB941C-2851-4F69-A83F-CE6D33C010B6}" presName="parTx" presStyleLbl="revTx" presStyleIdx="0" presStyleCnt="8">
        <dgm:presLayoutVars>
          <dgm:chMax val="0"/>
          <dgm:chPref val="0"/>
        </dgm:presLayoutVars>
      </dgm:prSet>
      <dgm:spPr/>
    </dgm:pt>
    <dgm:pt modelId="{356C6910-EC8B-4FD2-892B-DAA41096AE97}" type="pres">
      <dgm:prSet presAssocID="{3C4846C6-7325-445A-87B0-E6EC277726FF}" presName="sibTrans" presStyleCnt="0"/>
      <dgm:spPr/>
    </dgm:pt>
    <dgm:pt modelId="{512F6275-8F5C-407E-8616-13E9EE0C2A64}" type="pres">
      <dgm:prSet presAssocID="{3526E5E0-01E5-430F-9931-0B48BF039505}" presName="compNode" presStyleCnt="0"/>
      <dgm:spPr/>
    </dgm:pt>
    <dgm:pt modelId="{7DB5B214-4FDB-448D-ADF0-F0CB717E7DBA}" type="pres">
      <dgm:prSet presAssocID="{3526E5E0-01E5-430F-9931-0B48BF039505}" presName="bgRect" presStyleLbl="bgShp" presStyleIdx="1" presStyleCnt="8"/>
      <dgm:spPr/>
    </dgm:pt>
    <dgm:pt modelId="{D7654728-A2B7-4097-8244-5CE644CB55F3}" type="pres">
      <dgm:prSet presAssocID="{3526E5E0-01E5-430F-9931-0B48BF039505}" presName="iconRect" presStyleLbl="node1" presStyleIdx="1" presStyleCnt="8"/>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Internet with solid fill"/>
        </a:ext>
      </dgm:extLst>
    </dgm:pt>
    <dgm:pt modelId="{916C194E-29AA-4B60-8A60-B92C0BF78BDD}" type="pres">
      <dgm:prSet presAssocID="{3526E5E0-01E5-430F-9931-0B48BF039505}" presName="spaceRect" presStyleCnt="0"/>
      <dgm:spPr/>
    </dgm:pt>
    <dgm:pt modelId="{CBA82077-DEF6-4C48-96CA-DA28B9945680}" type="pres">
      <dgm:prSet presAssocID="{3526E5E0-01E5-430F-9931-0B48BF039505}" presName="parTx" presStyleLbl="revTx" presStyleIdx="1" presStyleCnt="8">
        <dgm:presLayoutVars>
          <dgm:chMax val="0"/>
          <dgm:chPref val="0"/>
        </dgm:presLayoutVars>
      </dgm:prSet>
      <dgm:spPr/>
    </dgm:pt>
    <dgm:pt modelId="{35E0A2C7-8138-4491-8C28-3F215F7F33E5}" type="pres">
      <dgm:prSet presAssocID="{073CEE76-01A1-4F5B-AEFE-7131E2A4EBBA}" presName="sibTrans" presStyleCnt="0"/>
      <dgm:spPr/>
    </dgm:pt>
    <dgm:pt modelId="{CE891829-21AB-4D26-A8A4-7237448A1467}" type="pres">
      <dgm:prSet presAssocID="{65F73BFE-FFE2-4D59-9021-75F522F916E8}" presName="compNode" presStyleCnt="0"/>
      <dgm:spPr/>
    </dgm:pt>
    <dgm:pt modelId="{E93F3CFE-A428-4E6E-BA7F-49799169871C}" type="pres">
      <dgm:prSet presAssocID="{65F73BFE-FFE2-4D59-9021-75F522F916E8}" presName="bgRect" presStyleLbl="bgShp" presStyleIdx="2" presStyleCnt="8"/>
      <dgm:spPr/>
    </dgm:pt>
    <dgm:pt modelId="{78158E60-C928-4D89-AE27-A24EB94A449A}" type="pres">
      <dgm:prSet presAssocID="{65F73BFE-FFE2-4D59-9021-75F522F916E8}"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6489E403-1162-4C45-9105-CFB610B735E8}" type="pres">
      <dgm:prSet presAssocID="{65F73BFE-FFE2-4D59-9021-75F522F916E8}" presName="spaceRect" presStyleCnt="0"/>
      <dgm:spPr/>
    </dgm:pt>
    <dgm:pt modelId="{ED899461-1724-4978-B5CC-BBE5ED93ACDE}" type="pres">
      <dgm:prSet presAssocID="{65F73BFE-FFE2-4D59-9021-75F522F916E8}" presName="parTx" presStyleLbl="revTx" presStyleIdx="2" presStyleCnt="8">
        <dgm:presLayoutVars>
          <dgm:chMax val="0"/>
          <dgm:chPref val="0"/>
        </dgm:presLayoutVars>
      </dgm:prSet>
      <dgm:spPr/>
    </dgm:pt>
    <dgm:pt modelId="{06AEEAA8-3C41-4376-9458-407C737613D7}" type="pres">
      <dgm:prSet presAssocID="{8EE499D7-79CD-47D0-A8F5-596CEA687EE1}" presName="sibTrans" presStyleCnt="0"/>
      <dgm:spPr/>
    </dgm:pt>
    <dgm:pt modelId="{F87E2FEB-EF66-4348-92E9-55B1BFDD4322}" type="pres">
      <dgm:prSet presAssocID="{7DE28F42-E0CD-440B-B307-DFA195A99017}" presName="compNode" presStyleCnt="0"/>
      <dgm:spPr/>
    </dgm:pt>
    <dgm:pt modelId="{A86372D1-3D6C-4D37-A2F4-5C643A4B4AB9}" type="pres">
      <dgm:prSet presAssocID="{7DE28F42-E0CD-440B-B307-DFA195A99017}" presName="bgRect" presStyleLbl="bgShp" presStyleIdx="3" presStyleCnt="8"/>
      <dgm:spPr/>
    </dgm:pt>
    <dgm:pt modelId="{2DFD10DE-ED26-4CFF-9D6D-76370A9B70B9}" type="pres">
      <dgm:prSet presAssocID="{7DE28F42-E0CD-440B-B307-DFA195A99017}" presName="iconRect" presStyleLbl="node1" presStyleIdx="3"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erver"/>
        </a:ext>
      </dgm:extLst>
    </dgm:pt>
    <dgm:pt modelId="{B6B8DBBA-CDA8-4F57-8C61-66066BCD8B24}" type="pres">
      <dgm:prSet presAssocID="{7DE28F42-E0CD-440B-B307-DFA195A99017}" presName="spaceRect" presStyleCnt="0"/>
      <dgm:spPr/>
    </dgm:pt>
    <dgm:pt modelId="{E66CA165-C021-4147-A504-63E4250175A7}" type="pres">
      <dgm:prSet presAssocID="{7DE28F42-E0CD-440B-B307-DFA195A99017}" presName="parTx" presStyleLbl="revTx" presStyleIdx="3" presStyleCnt="8">
        <dgm:presLayoutVars>
          <dgm:chMax val="0"/>
          <dgm:chPref val="0"/>
        </dgm:presLayoutVars>
      </dgm:prSet>
      <dgm:spPr/>
    </dgm:pt>
    <dgm:pt modelId="{0A6BAAF3-9942-40F9-9F32-D7C14BEBDDEE}" type="pres">
      <dgm:prSet presAssocID="{5A426B15-31BB-4E51-B3C6-B731BDD00D87}" presName="sibTrans" presStyleCnt="0"/>
      <dgm:spPr/>
    </dgm:pt>
    <dgm:pt modelId="{A335A05F-6A25-499A-84CA-896BF265A9EF}" type="pres">
      <dgm:prSet presAssocID="{E031A549-8BC6-4050-A0DC-ACE467DBE0F9}" presName="compNode" presStyleCnt="0"/>
      <dgm:spPr/>
    </dgm:pt>
    <dgm:pt modelId="{072698CC-B4E3-4B6A-9219-6DC3FDB68801}" type="pres">
      <dgm:prSet presAssocID="{E031A549-8BC6-4050-A0DC-ACE467DBE0F9}" presName="bgRect" presStyleLbl="bgShp" presStyleIdx="4" presStyleCnt="8"/>
      <dgm:spPr/>
    </dgm:pt>
    <dgm:pt modelId="{6A371B27-5B3C-455F-86BB-7288CC0A0F82}" type="pres">
      <dgm:prSet presAssocID="{E031A549-8BC6-4050-A0DC-ACE467DBE0F9}" presName="iconRect" presStyleLbl="node1" presStyleIdx="4" presStyleCnt="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redit card"/>
        </a:ext>
      </dgm:extLst>
    </dgm:pt>
    <dgm:pt modelId="{9567C832-DE46-48F6-AAA9-84ED213A329D}" type="pres">
      <dgm:prSet presAssocID="{E031A549-8BC6-4050-A0DC-ACE467DBE0F9}" presName="spaceRect" presStyleCnt="0"/>
      <dgm:spPr/>
    </dgm:pt>
    <dgm:pt modelId="{BEF3B3BD-6F10-4802-9DC4-0E95329FF482}" type="pres">
      <dgm:prSet presAssocID="{E031A549-8BC6-4050-A0DC-ACE467DBE0F9}" presName="parTx" presStyleLbl="revTx" presStyleIdx="4" presStyleCnt="8">
        <dgm:presLayoutVars>
          <dgm:chMax val="0"/>
          <dgm:chPref val="0"/>
        </dgm:presLayoutVars>
      </dgm:prSet>
      <dgm:spPr/>
    </dgm:pt>
    <dgm:pt modelId="{4FBB4C33-94F6-4CFE-B47E-4AFA154799B9}" type="pres">
      <dgm:prSet presAssocID="{226D706C-B706-4129-A58E-3467BBEF3D78}" presName="sibTrans" presStyleCnt="0"/>
      <dgm:spPr/>
    </dgm:pt>
    <dgm:pt modelId="{430DF32D-CC36-4A55-AAE2-6C9C40675F44}" type="pres">
      <dgm:prSet presAssocID="{EDBBEB00-FBBF-420E-A58B-138A19178BF1}" presName="compNode" presStyleCnt="0"/>
      <dgm:spPr/>
    </dgm:pt>
    <dgm:pt modelId="{357EB51B-73F6-41AD-8CEA-39014F620E49}" type="pres">
      <dgm:prSet presAssocID="{EDBBEB00-FBBF-420E-A58B-138A19178BF1}" presName="bgRect" presStyleLbl="bgShp" presStyleIdx="5" presStyleCnt="8"/>
      <dgm:spPr/>
    </dgm:pt>
    <dgm:pt modelId="{91407D5C-270F-4111-8383-1434684FE4BA}" type="pres">
      <dgm:prSet presAssocID="{EDBBEB00-FBBF-420E-A58B-138A19178BF1}" presName="iconRect" presStyleLbl="node1" presStyleIdx="5" presStyleCnt="8"/>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Money"/>
        </a:ext>
      </dgm:extLst>
    </dgm:pt>
    <dgm:pt modelId="{901D2FAB-7785-4CC8-956C-93D5FD296207}" type="pres">
      <dgm:prSet presAssocID="{EDBBEB00-FBBF-420E-A58B-138A19178BF1}" presName="spaceRect" presStyleCnt="0"/>
      <dgm:spPr/>
    </dgm:pt>
    <dgm:pt modelId="{60D5794F-C36F-4589-818C-64DE3069F924}" type="pres">
      <dgm:prSet presAssocID="{EDBBEB00-FBBF-420E-A58B-138A19178BF1}" presName="parTx" presStyleLbl="revTx" presStyleIdx="5" presStyleCnt="8">
        <dgm:presLayoutVars>
          <dgm:chMax val="0"/>
          <dgm:chPref val="0"/>
        </dgm:presLayoutVars>
      </dgm:prSet>
      <dgm:spPr/>
    </dgm:pt>
    <dgm:pt modelId="{4449C57E-360B-4C5A-8E6B-9995FE86725E}" type="pres">
      <dgm:prSet presAssocID="{905951EE-BF2E-403E-9C2F-79864302E3DB}" presName="sibTrans" presStyleCnt="0"/>
      <dgm:spPr/>
    </dgm:pt>
    <dgm:pt modelId="{A85FC47B-7E9F-437B-8AA3-D7BC7C619596}" type="pres">
      <dgm:prSet presAssocID="{A4C9B1A7-51CE-4190-93A5-E5EFB3AEACE9}" presName="compNode" presStyleCnt="0"/>
      <dgm:spPr/>
    </dgm:pt>
    <dgm:pt modelId="{6FA3F484-FC87-459E-A710-26267D9CF513}" type="pres">
      <dgm:prSet presAssocID="{A4C9B1A7-51CE-4190-93A5-E5EFB3AEACE9}" presName="bgRect" presStyleLbl="bgShp" presStyleIdx="6" presStyleCnt="8"/>
      <dgm:spPr/>
    </dgm:pt>
    <dgm:pt modelId="{628CEFE5-CC5A-45CC-9508-E233DB960171}" type="pres">
      <dgm:prSet presAssocID="{A4C9B1A7-51CE-4190-93A5-E5EFB3AEACE9}" presName="iconRect" presStyleLbl="node1" presStyleIdx="6" presStyleCnt="8"/>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Syncing Cloud"/>
        </a:ext>
      </dgm:extLst>
    </dgm:pt>
    <dgm:pt modelId="{52604491-DDB7-4C4E-9513-E016E0D236BB}" type="pres">
      <dgm:prSet presAssocID="{A4C9B1A7-51CE-4190-93A5-E5EFB3AEACE9}" presName="spaceRect" presStyleCnt="0"/>
      <dgm:spPr/>
    </dgm:pt>
    <dgm:pt modelId="{9849CEA1-2BCE-4871-8D4E-D609D40D434F}" type="pres">
      <dgm:prSet presAssocID="{A4C9B1A7-51CE-4190-93A5-E5EFB3AEACE9}" presName="parTx" presStyleLbl="revTx" presStyleIdx="6" presStyleCnt="8">
        <dgm:presLayoutVars>
          <dgm:chMax val="0"/>
          <dgm:chPref val="0"/>
        </dgm:presLayoutVars>
      </dgm:prSet>
      <dgm:spPr/>
    </dgm:pt>
    <dgm:pt modelId="{E6428D7C-8CA8-4A8C-9E12-0BFE02BBD82C}" type="pres">
      <dgm:prSet presAssocID="{A8699C8B-4F87-4C1F-B2C2-32CCEFDC8427}" presName="sibTrans" presStyleCnt="0"/>
      <dgm:spPr/>
    </dgm:pt>
    <dgm:pt modelId="{A6EDD9B0-6862-4E30-93C7-B6E587977017}" type="pres">
      <dgm:prSet presAssocID="{4FCBBAB4-74E3-45A5-B7F9-A14B63A95598}" presName="compNode" presStyleCnt="0"/>
      <dgm:spPr/>
    </dgm:pt>
    <dgm:pt modelId="{B9A4DE31-7CA0-488F-ABBE-AF7537730353}" type="pres">
      <dgm:prSet presAssocID="{4FCBBAB4-74E3-45A5-B7F9-A14B63A95598}" presName="bgRect" presStyleLbl="bgShp" presStyleIdx="7" presStyleCnt="8"/>
      <dgm:spPr/>
    </dgm:pt>
    <dgm:pt modelId="{292FBBAF-19DB-4407-9A8B-3134FA978B7B}" type="pres">
      <dgm:prSet presAssocID="{4FCBBAB4-74E3-45A5-B7F9-A14B63A95598}" presName="iconRect" presStyleLbl="node1" presStyleIdx="7" presStyleCnt="8"/>
      <dgm:spPr>
        <a:blipFill>
          <a:blip xmlns:r="http://schemas.openxmlformats.org/officeDocument/2006/relationships" r:embed="rId15">
            <a:extLst>
              <a:ext uri="{96DAC541-7B7A-43D3-8B79-37D633B846F1}">
                <asvg:svgBlip xmlns:asvg="http://schemas.microsoft.com/office/drawing/2016/SVG/main" r:embed="rId16"/>
              </a:ext>
            </a:extLst>
          </a:blip>
          <a:srcRect/>
          <a:stretch>
            <a:fillRect/>
          </a:stretch>
        </a:blipFill>
      </dgm:spPr>
      <dgm:extLst>
        <a:ext uri="{E40237B7-FDA0-4F09-8148-C483321AD2D9}">
          <dgm14:cNvPr xmlns:dgm14="http://schemas.microsoft.com/office/drawing/2010/diagram" id="0" name="" descr="Shield Cross with solid fill"/>
        </a:ext>
      </dgm:extLst>
    </dgm:pt>
    <dgm:pt modelId="{A4B4D1A4-E05D-4BF6-AFF8-A366609E26B0}" type="pres">
      <dgm:prSet presAssocID="{4FCBBAB4-74E3-45A5-B7F9-A14B63A95598}" presName="spaceRect" presStyleCnt="0"/>
      <dgm:spPr/>
    </dgm:pt>
    <dgm:pt modelId="{0C5832AE-73D8-4CC2-B39E-1CB367E6A85F}" type="pres">
      <dgm:prSet presAssocID="{4FCBBAB4-74E3-45A5-B7F9-A14B63A95598}" presName="parTx" presStyleLbl="revTx" presStyleIdx="7" presStyleCnt="8">
        <dgm:presLayoutVars>
          <dgm:chMax val="0"/>
          <dgm:chPref val="0"/>
        </dgm:presLayoutVars>
      </dgm:prSet>
      <dgm:spPr/>
    </dgm:pt>
  </dgm:ptLst>
  <dgm:cxnLst>
    <dgm:cxn modelId="{673D6102-C6C1-4D6D-BD99-B3C8C7E439D7}" srcId="{35535528-A37C-43C3-9D38-C6AC86716D0C}" destId="{7DE28F42-E0CD-440B-B307-DFA195A99017}" srcOrd="3" destOrd="0" parTransId="{FB985A8E-A2B2-4856-B37B-BC0023FE9C34}" sibTransId="{5A426B15-31BB-4E51-B3C6-B731BDD00D87}"/>
    <dgm:cxn modelId="{8F3E8E02-9B2E-4FE3-A744-679FF32D0651}" srcId="{35535528-A37C-43C3-9D38-C6AC86716D0C}" destId="{3526E5E0-01E5-430F-9931-0B48BF039505}" srcOrd="1" destOrd="0" parTransId="{BD192BAD-1051-4557-B943-EBC36C940540}" sibTransId="{073CEE76-01A1-4F5B-AEFE-7131E2A4EBBA}"/>
    <dgm:cxn modelId="{F547CE06-FDCA-4D45-90BA-3B728BCDB54A}" srcId="{35535528-A37C-43C3-9D38-C6AC86716D0C}" destId="{A4C9B1A7-51CE-4190-93A5-E5EFB3AEACE9}" srcOrd="6" destOrd="0" parTransId="{94EE21A4-40FB-4133-9D9E-B26A921F10E5}" sibTransId="{A8699C8B-4F87-4C1F-B2C2-32CCEFDC8427}"/>
    <dgm:cxn modelId="{F08DF623-FF20-4FE6-8401-2A283314A659}" type="presOf" srcId="{7DE28F42-E0CD-440B-B307-DFA195A99017}" destId="{E66CA165-C021-4147-A504-63E4250175A7}" srcOrd="0" destOrd="0" presId="urn:microsoft.com/office/officeart/2018/2/layout/IconVerticalSolidList"/>
    <dgm:cxn modelId="{49292726-D328-4A9D-8EB6-C0F12FC7B703}" srcId="{35535528-A37C-43C3-9D38-C6AC86716D0C}" destId="{65F73BFE-FFE2-4D59-9021-75F522F916E8}" srcOrd="2" destOrd="0" parTransId="{477B2C0C-B917-4680-B2D6-509DCFF676C6}" sibTransId="{8EE499D7-79CD-47D0-A8F5-596CEA687EE1}"/>
    <dgm:cxn modelId="{F8DE3B33-D724-49DD-BB14-18C9B205EB1D}" srcId="{35535528-A37C-43C3-9D38-C6AC86716D0C}" destId="{4FCBBAB4-74E3-45A5-B7F9-A14B63A95598}" srcOrd="7" destOrd="0" parTransId="{8710BE67-48AD-41DA-BF49-32F05708E2B7}" sibTransId="{25B2B1E6-3A92-4B94-8C8B-9E4EEDB62D80}"/>
    <dgm:cxn modelId="{953B8661-F8F5-4E33-9BBC-9A245D518310}" type="presOf" srcId="{A4C9B1A7-51CE-4190-93A5-E5EFB3AEACE9}" destId="{9849CEA1-2BCE-4871-8D4E-D609D40D434F}" srcOrd="0" destOrd="0" presId="urn:microsoft.com/office/officeart/2018/2/layout/IconVerticalSolidList"/>
    <dgm:cxn modelId="{35E2EE67-60E6-4231-960B-5C42F8C9E717}" type="presOf" srcId="{E031A549-8BC6-4050-A0DC-ACE467DBE0F9}" destId="{BEF3B3BD-6F10-4802-9DC4-0E95329FF482}" srcOrd="0" destOrd="0" presId="urn:microsoft.com/office/officeart/2018/2/layout/IconVerticalSolidList"/>
    <dgm:cxn modelId="{7DAF426A-DF0A-4158-BA9F-E93ED07854DB}" type="presOf" srcId="{4FCBBAB4-74E3-45A5-B7F9-A14B63A95598}" destId="{0C5832AE-73D8-4CC2-B39E-1CB367E6A85F}" srcOrd="0" destOrd="0" presId="urn:microsoft.com/office/officeart/2018/2/layout/IconVerticalSolidList"/>
    <dgm:cxn modelId="{0FF60F73-10EF-46A9-A23A-F07B4850CFB3}" srcId="{35535528-A37C-43C3-9D38-C6AC86716D0C}" destId="{A1EB941C-2851-4F69-A83F-CE6D33C010B6}" srcOrd="0" destOrd="0" parTransId="{750009C7-0AC0-4A8C-9927-1B0008196D79}" sibTransId="{3C4846C6-7325-445A-87B0-E6EC277726FF}"/>
    <dgm:cxn modelId="{CDC44775-E64F-4409-95A4-49D1BDDE87BD}" type="presOf" srcId="{EDBBEB00-FBBF-420E-A58B-138A19178BF1}" destId="{60D5794F-C36F-4589-818C-64DE3069F924}" srcOrd="0" destOrd="0" presId="urn:microsoft.com/office/officeart/2018/2/layout/IconVerticalSolidList"/>
    <dgm:cxn modelId="{B44DD488-20C7-44A5-ACE3-2CD444F25436}" srcId="{35535528-A37C-43C3-9D38-C6AC86716D0C}" destId="{EDBBEB00-FBBF-420E-A58B-138A19178BF1}" srcOrd="5" destOrd="0" parTransId="{8DB79AC1-644C-43F4-AA93-2D7C761683E3}" sibTransId="{905951EE-BF2E-403E-9C2F-79864302E3DB}"/>
    <dgm:cxn modelId="{1AE53DA4-DEFA-4873-984A-A95AF54A990B}" srcId="{35535528-A37C-43C3-9D38-C6AC86716D0C}" destId="{E031A549-8BC6-4050-A0DC-ACE467DBE0F9}" srcOrd="4" destOrd="0" parTransId="{899C03E1-A1DD-4BFC-9C71-2B13AEEAF8CE}" sibTransId="{226D706C-B706-4129-A58E-3467BBEF3D78}"/>
    <dgm:cxn modelId="{D8569CD1-B33F-4714-B6B5-85162A90301B}" type="presOf" srcId="{65F73BFE-FFE2-4D59-9021-75F522F916E8}" destId="{ED899461-1724-4978-B5CC-BBE5ED93ACDE}" srcOrd="0" destOrd="0" presId="urn:microsoft.com/office/officeart/2018/2/layout/IconVerticalSolidList"/>
    <dgm:cxn modelId="{4C0F8ED8-093A-4880-8F56-09462607E43B}" type="presOf" srcId="{35535528-A37C-43C3-9D38-C6AC86716D0C}" destId="{94C91297-7765-4F28-B651-B9DB4131B596}" srcOrd="0" destOrd="0" presId="urn:microsoft.com/office/officeart/2018/2/layout/IconVerticalSolidList"/>
    <dgm:cxn modelId="{024FD3DB-4D5D-427B-AC1A-86DC2F0A4148}" type="presOf" srcId="{3526E5E0-01E5-430F-9931-0B48BF039505}" destId="{CBA82077-DEF6-4C48-96CA-DA28B9945680}" srcOrd="0" destOrd="0" presId="urn:microsoft.com/office/officeart/2018/2/layout/IconVerticalSolidList"/>
    <dgm:cxn modelId="{140836FC-DADD-4CDF-AF13-AA2A9A4DDA46}" type="presOf" srcId="{A1EB941C-2851-4F69-A83F-CE6D33C010B6}" destId="{73BE3615-7851-45C4-8C76-0FDC6EE1815A}" srcOrd="0" destOrd="0" presId="urn:microsoft.com/office/officeart/2018/2/layout/IconVerticalSolidList"/>
    <dgm:cxn modelId="{1CF49DD0-7B95-40D0-9824-64593DE55DDA}" type="presParOf" srcId="{94C91297-7765-4F28-B651-B9DB4131B596}" destId="{97942C30-9F7E-43CD-A58F-F408F82633D4}" srcOrd="0" destOrd="0" presId="urn:microsoft.com/office/officeart/2018/2/layout/IconVerticalSolidList"/>
    <dgm:cxn modelId="{93F65798-70F7-4533-AF46-2FE373A2E4B5}" type="presParOf" srcId="{97942C30-9F7E-43CD-A58F-F408F82633D4}" destId="{5863EB56-C1AA-4A35-950E-581DE89EE4B6}" srcOrd="0" destOrd="0" presId="urn:microsoft.com/office/officeart/2018/2/layout/IconVerticalSolidList"/>
    <dgm:cxn modelId="{9D38E92A-7562-498A-A4A5-5FBDA3A25F34}" type="presParOf" srcId="{97942C30-9F7E-43CD-A58F-F408F82633D4}" destId="{9C521745-FBD9-4793-B29A-FACB474FAF52}" srcOrd="1" destOrd="0" presId="urn:microsoft.com/office/officeart/2018/2/layout/IconVerticalSolidList"/>
    <dgm:cxn modelId="{A021C729-C4E2-4147-BB1B-C8A0300C2C79}" type="presParOf" srcId="{97942C30-9F7E-43CD-A58F-F408F82633D4}" destId="{5083E95F-F0FD-4F14-9FF6-3A161624A2E3}" srcOrd="2" destOrd="0" presId="urn:microsoft.com/office/officeart/2018/2/layout/IconVerticalSolidList"/>
    <dgm:cxn modelId="{F1475ADE-54EC-4B1E-B87C-6549D123689E}" type="presParOf" srcId="{97942C30-9F7E-43CD-A58F-F408F82633D4}" destId="{73BE3615-7851-45C4-8C76-0FDC6EE1815A}" srcOrd="3" destOrd="0" presId="urn:microsoft.com/office/officeart/2018/2/layout/IconVerticalSolidList"/>
    <dgm:cxn modelId="{66133E91-3CB1-4D2B-9189-9B757F9F3208}" type="presParOf" srcId="{94C91297-7765-4F28-B651-B9DB4131B596}" destId="{356C6910-EC8B-4FD2-892B-DAA41096AE97}" srcOrd="1" destOrd="0" presId="urn:microsoft.com/office/officeart/2018/2/layout/IconVerticalSolidList"/>
    <dgm:cxn modelId="{67A08CA7-1222-49DC-A6B2-06FC0BA7518F}" type="presParOf" srcId="{94C91297-7765-4F28-B651-B9DB4131B596}" destId="{512F6275-8F5C-407E-8616-13E9EE0C2A64}" srcOrd="2" destOrd="0" presId="urn:microsoft.com/office/officeart/2018/2/layout/IconVerticalSolidList"/>
    <dgm:cxn modelId="{7A5EE77B-31DD-4E3E-866E-E10268F45915}" type="presParOf" srcId="{512F6275-8F5C-407E-8616-13E9EE0C2A64}" destId="{7DB5B214-4FDB-448D-ADF0-F0CB717E7DBA}" srcOrd="0" destOrd="0" presId="urn:microsoft.com/office/officeart/2018/2/layout/IconVerticalSolidList"/>
    <dgm:cxn modelId="{948E9F9B-85E7-4391-91AB-91A4558A7F26}" type="presParOf" srcId="{512F6275-8F5C-407E-8616-13E9EE0C2A64}" destId="{D7654728-A2B7-4097-8244-5CE644CB55F3}" srcOrd="1" destOrd="0" presId="urn:microsoft.com/office/officeart/2018/2/layout/IconVerticalSolidList"/>
    <dgm:cxn modelId="{222AF482-A4D7-492C-AC95-A3B8B05EAEBD}" type="presParOf" srcId="{512F6275-8F5C-407E-8616-13E9EE0C2A64}" destId="{916C194E-29AA-4B60-8A60-B92C0BF78BDD}" srcOrd="2" destOrd="0" presId="urn:microsoft.com/office/officeart/2018/2/layout/IconVerticalSolidList"/>
    <dgm:cxn modelId="{2A0BFFD5-F64E-46DF-B326-AD99F21F3F11}" type="presParOf" srcId="{512F6275-8F5C-407E-8616-13E9EE0C2A64}" destId="{CBA82077-DEF6-4C48-96CA-DA28B9945680}" srcOrd="3" destOrd="0" presId="urn:microsoft.com/office/officeart/2018/2/layout/IconVerticalSolidList"/>
    <dgm:cxn modelId="{7691CCA1-1744-4DB4-826D-95D06ADAB77E}" type="presParOf" srcId="{94C91297-7765-4F28-B651-B9DB4131B596}" destId="{35E0A2C7-8138-4491-8C28-3F215F7F33E5}" srcOrd="3" destOrd="0" presId="urn:microsoft.com/office/officeart/2018/2/layout/IconVerticalSolidList"/>
    <dgm:cxn modelId="{D2547FE4-D7E4-43A0-A9E5-4DD1A7B89558}" type="presParOf" srcId="{94C91297-7765-4F28-B651-B9DB4131B596}" destId="{CE891829-21AB-4D26-A8A4-7237448A1467}" srcOrd="4" destOrd="0" presId="urn:microsoft.com/office/officeart/2018/2/layout/IconVerticalSolidList"/>
    <dgm:cxn modelId="{E0EAFCBC-9468-41B8-BEFA-3AAB45A43FAB}" type="presParOf" srcId="{CE891829-21AB-4D26-A8A4-7237448A1467}" destId="{E93F3CFE-A428-4E6E-BA7F-49799169871C}" srcOrd="0" destOrd="0" presId="urn:microsoft.com/office/officeart/2018/2/layout/IconVerticalSolidList"/>
    <dgm:cxn modelId="{A7F932E4-1640-445F-AA4F-F40AD3C27FB9}" type="presParOf" srcId="{CE891829-21AB-4D26-A8A4-7237448A1467}" destId="{78158E60-C928-4D89-AE27-A24EB94A449A}" srcOrd="1" destOrd="0" presId="urn:microsoft.com/office/officeart/2018/2/layout/IconVerticalSolidList"/>
    <dgm:cxn modelId="{8D9E75C1-FB1B-48D8-8D0D-A20D14B9F490}" type="presParOf" srcId="{CE891829-21AB-4D26-A8A4-7237448A1467}" destId="{6489E403-1162-4C45-9105-CFB610B735E8}" srcOrd="2" destOrd="0" presId="urn:microsoft.com/office/officeart/2018/2/layout/IconVerticalSolidList"/>
    <dgm:cxn modelId="{FF19CE68-BBAC-4CCB-AD36-E851B723144C}" type="presParOf" srcId="{CE891829-21AB-4D26-A8A4-7237448A1467}" destId="{ED899461-1724-4978-B5CC-BBE5ED93ACDE}" srcOrd="3" destOrd="0" presId="urn:microsoft.com/office/officeart/2018/2/layout/IconVerticalSolidList"/>
    <dgm:cxn modelId="{B39F6731-BF86-4E4E-8692-75F816006524}" type="presParOf" srcId="{94C91297-7765-4F28-B651-B9DB4131B596}" destId="{06AEEAA8-3C41-4376-9458-407C737613D7}" srcOrd="5" destOrd="0" presId="urn:microsoft.com/office/officeart/2018/2/layout/IconVerticalSolidList"/>
    <dgm:cxn modelId="{DBDC739F-B5BE-4452-BA67-88DADE366627}" type="presParOf" srcId="{94C91297-7765-4F28-B651-B9DB4131B596}" destId="{F87E2FEB-EF66-4348-92E9-55B1BFDD4322}" srcOrd="6" destOrd="0" presId="urn:microsoft.com/office/officeart/2018/2/layout/IconVerticalSolidList"/>
    <dgm:cxn modelId="{570C4A6A-4E39-440B-A9B1-B44D8F42ACE2}" type="presParOf" srcId="{F87E2FEB-EF66-4348-92E9-55B1BFDD4322}" destId="{A86372D1-3D6C-4D37-A2F4-5C643A4B4AB9}" srcOrd="0" destOrd="0" presId="urn:microsoft.com/office/officeart/2018/2/layout/IconVerticalSolidList"/>
    <dgm:cxn modelId="{EB3B9CE0-32B7-4885-BFDE-37CB91D49A66}" type="presParOf" srcId="{F87E2FEB-EF66-4348-92E9-55B1BFDD4322}" destId="{2DFD10DE-ED26-4CFF-9D6D-76370A9B70B9}" srcOrd="1" destOrd="0" presId="urn:microsoft.com/office/officeart/2018/2/layout/IconVerticalSolidList"/>
    <dgm:cxn modelId="{F587FCCA-F13C-47F3-81CF-F33BC635CD3A}" type="presParOf" srcId="{F87E2FEB-EF66-4348-92E9-55B1BFDD4322}" destId="{B6B8DBBA-CDA8-4F57-8C61-66066BCD8B24}" srcOrd="2" destOrd="0" presId="urn:microsoft.com/office/officeart/2018/2/layout/IconVerticalSolidList"/>
    <dgm:cxn modelId="{4C8D0159-0E7E-4F9F-8F05-C3E8EBA47BBF}" type="presParOf" srcId="{F87E2FEB-EF66-4348-92E9-55B1BFDD4322}" destId="{E66CA165-C021-4147-A504-63E4250175A7}" srcOrd="3" destOrd="0" presId="urn:microsoft.com/office/officeart/2018/2/layout/IconVerticalSolidList"/>
    <dgm:cxn modelId="{E6D6ABA1-8871-4050-8396-55C95210EB7F}" type="presParOf" srcId="{94C91297-7765-4F28-B651-B9DB4131B596}" destId="{0A6BAAF3-9942-40F9-9F32-D7C14BEBDDEE}" srcOrd="7" destOrd="0" presId="urn:microsoft.com/office/officeart/2018/2/layout/IconVerticalSolidList"/>
    <dgm:cxn modelId="{BC3B49C9-5A76-4583-989E-D96CECD9428B}" type="presParOf" srcId="{94C91297-7765-4F28-B651-B9DB4131B596}" destId="{A335A05F-6A25-499A-84CA-896BF265A9EF}" srcOrd="8" destOrd="0" presId="urn:microsoft.com/office/officeart/2018/2/layout/IconVerticalSolidList"/>
    <dgm:cxn modelId="{2F6460A0-2FFD-460D-B3C1-955C9ABB06D5}" type="presParOf" srcId="{A335A05F-6A25-499A-84CA-896BF265A9EF}" destId="{072698CC-B4E3-4B6A-9219-6DC3FDB68801}" srcOrd="0" destOrd="0" presId="urn:microsoft.com/office/officeart/2018/2/layout/IconVerticalSolidList"/>
    <dgm:cxn modelId="{D9F7E530-F95E-402E-BE08-C4C3CAE4401D}" type="presParOf" srcId="{A335A05F-6A25-499A-84CA-896BF265A9EF}" destId="{6A371B27-5B3C-455F-86BB-7288CC0A0F82}" srcOrd="1" destOrd="0" presId="urn:microsoft.com/office/officeart/2018/2/layout/IconVerticalSolidList"/>
    <dgm:cxn modelId="{5B8BA263-0084-4925-8791-C7AF45DE1967}" type="presParOf" srcId="{A335A05F-6A25-499A-84CA-896BF265A9EF}" destId="{9567C832-DE46-48F6-AAA9-84ED213A329D}" srcOrd="2" destOrd="0" presId="urn:microsoft.com/office/officeart/2018/2/layout/IconVerticalSolidList"/>
    <dgm:cxn modelId="{DF7F2E9A-A6DC-428D-BD5D-26C60E9B7AC2}" type="presParOf" srcId="{A335A05F-6A25-499A-84CA-896BF265A9EF}" destId="{BEF3B3BD-6F10-4802-9DC4-0E95329FF482}" srcOrd="3" destOrd="0" presId="urn:microsoft.com/office/officeart/2018/2/layout/IconVerticalSolidList"/>
    <dgm:cxn modelId="{6F730102-AC4F-4F4D-80A2-B24FE4F203EF}" type="presParOf" srcId="{94C91297-7765-4F28-B651-B9DB4131B596}" destId="{4FBB4C33-94F6-4CFE-B47E-4AFA154799B9}" srcOrd="9" destOrd="0" presId="urn:microsoft.com/office/officeart/2018/2/layout/IconVerticalSolidList"/>
    <dgm:cxn modelId="{9DE8B357-050B-4B77-96C1-67945945F1A2}" type="presParOf" srcId="{94C91297-7765-4F28-B651-B9DB4131B596}" destId="{430DF32D-CC36-4A55-AAE2-6C9C40675F44}" srcOrd="10" destOrd="0" presId="urn:microsoft.com/office/officeart/2018/2/layout/IconVerticalSolidList"/>
    <dgm:cxn modelId="{8BBA1E7F-4643-4AFE-8354-773759C1DCCA}" type="presParOf" srcId="{430DF32D-CC36-4A55-AAE2-6C9C40675F44}" destId="{357EB51B-73F6-41AD-8CEA-39014F620E49}" srcOrd="0" destOrd="0" presId="urn:microsoft.com/office/officeart/2018/2/layout/IconVerticalSolidList"/>
    <dgm:cxn modelId="{C3358EB4-3E6E-41FD-9D5A-9139ED46A5CB}" type="presParOf" srcId="{430DF32D-CC36-4A55-AAE2-6C9C40675F44}" destId="{91407D5C-270F-4111-8383-1434684FE4BA}" srcOrd="1" destOrd="0" presId="urn:microsoft.com/office/officeart/2018/2/layout/IconVerticalSolidList"/>
    <dgm:cxn modelId="{04C02F08-7FD2-43B3-914A-FDC839B54A3C}" type="presParOf" srcId="{430DF32D-CC36-4A55-AAE2-6C9C40675F44}" destId="{901D2FAB-7785-4CC8-956C-93D5FD296207}" srcOrd="2" destOrd="0" presId="urn:microsoft.com/office/officeart/2018/2/layout/IconVerticalSolidList"/>
    <dgm:cxn modelId="{A643ED5E-53A0-47A5-BFA5-11122B28CA8A}" type="presParOf" srcId="{430DF32D-CC36-4A55-AAE2-6C9C40675F44}" destId="{60D5794F-C36F-4589-818C-64DE3069F924}" srcOrd="3" destOrd="0" presId="urn:microsoft.com/office/officeart/2018/2/layout/IconVerticalSolidList"/>
    <dgm:cxn modelId="{5F660AF1-4852-4358-9154-5E2D61AE073B}" type="presParOf" srcId="{94C91297-7765-4F28-B651-B9DB4131B596}" destId="{4449C57E-360B-4C5A-8E6B-9995FE86725E}" srcOrd="11" destOrd="0" presId="urn:microsoft.com/office/officeart/2018/2/layout/IconVerticalSolidList"/>
    <dgm:cxn modelId="{B0BF0BB3-308F-4686-943C-D2148D0F624D}" type="presParOf" srcId="{94C91297-7765-4F28-B651-B9DB4131B596}" destId="{A85FC47B-7E9F-437B-8AA3-D7BC7C619596}" srcOrd="12" destOrd="0" presId="urn:microsoft.com/office/officeart/2018/2/layout/IconVerticalSolidList"/>
    <dgm:cxn modelId="{37D4F7D8-2C86-42E6-8E17-C61A02784E40}" type="presParOf" srcId="{A85FC47B-7E9F-437B-8AA3-D7BC7C619596}" destId="{6FA3F484-FC87-459E-A710-26267D9CF513}" srcOrd="0" destOrd="0" presId="urn:microsoft.com/office/officeart/2018/2/layout/IconVerticalSolidList"/>
    <dgm:cxn modelId="{A30DBE90-402A-44F2-8C4A-D42EE2C1BE8A}" type="presParOf" srcId="{A85FC47B-7E9F-437B-8AA3-D7BC7C619596}" destId="{628CEFE5-CC5A-45CC-9508-E233DB960171}" srcOrd="1" destOrd="0" presId="urn:microsoft.com/office/officeart/2018/2/layout/IconVerticalSolidList"/>
    <dgm:cxn modelId="{18226366-C46A-411D-929A-5FA87B9D3F0E}" type="presParOf" srcId="{A85FC47B-7E9F-437B-8AA3-D7BC7C619596}" destId="{52604491-DDB7-4C4E-9513-E016E0D236BB}" srcOrd="2" destOrd="0" presId="urn:microsoft.com/office/officeart/2018/2/layout/IconVerticalSolidList"/>
    <dgm:cxn modelId="{ADA36FB4-8060-4F1E-BC8C-EE0344A199B5}" type="presParOf" srcId="{A85FC47B-7E9F-437B-8AA3-D7BC7C619596}" destId="{9849CEA1-2BCE-4871-8D4E-D609D40D434F}" srcOrd="3" destOrd="0" presId="urn:microsoft.com/office/officeart/2018/2/layout/IconVerticalSolidList"/>
    <dgm:cxn modelId="{31320029-0748-4BD7-8B2B-BFE5C4B8C43A}" type="presParOf" srcId="{94C91297-7765-4F28-B651-B9DB4131B596}" destId="{E6428D7C-8CA8-4A8C-9E12-0BFE02BBD82C}" srcOrd="13" destOrd="0" presId="urn:microsoft.com/office/officeart/2018/2/layout/IconVerticalSolidList"/>
    <dgm:cxn modelId="{F7C41D42-4A9B-4FD2-9E80-C69629EF3890}" type="presParOf" srcId="{94C91297-7765-4F28-B651-B9DB4131B596}" destId="{A6EDD9B0-6862-4E30-93C7-B6E587977017}" srcOrd="14" destOrd="0" presId="urn:microsoft.com/office/officeart/2018/2/layout/IconVerticalSolidList"/>
    <dgm:cxn modelId="{5549D982-B361-45A7-9E47-F94E423207EB}" type="presParOf" srcId="{A6EDD9B0-6862-4E30-93C7-B6E587977017}" destId="{B9A4DE31-7CA0-488F-ABBE-AF7537730353}" srcOrd="0" destOrd="0" presId="urn:microsoft.com/office/officeart/2018/2/layout/IconVerticalSolidList"/>
    <dgm:cxn modelId="{380B4E16-3C15-4AF8-ACE4-70A0D5084896}" type="presParOf" srcId="{A6EDD9B0-6862-4E30-93C7-B6E587977017}" destId="{292FBBAF-19DB-4407-9A8B-3134FA978B7B}" srcOrd="1" destOrd="0" presId="urn:microsoft.com/office/officeart/2018/2/layout/IconVerticalSolidList"/>
    <dgm:cxn modelId="{A8FF2490-DEB5-492A-A173-231DC646ABBE}" type="presParOf" srcId="{A6EDD9B0-6862-4E30-93C7-B6E587977017}" destId="{A4B4D1A4-E05D-4BF6-AFF8-A366609E26B0}" srcOrd="2" destOrd="0" presId="urn:microsoft.com/office/officeart/2018/2/layout/IconVerticalSolidList"/>
    <dgm:cxn modelId="{2F7A976F-670A-4B36-B438-B2A71F658160}" type="presParOf" srcId="{A6EDD9B0-6862-4E30-93C7-B6E587977017}" destId="{0C5832AE-73D8-4CC2-B39E-1CB367E6A85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27DBD9-20BE-4DF1-898E-3E85B5216C0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38BDDEE-398B-44D3-A75C-2571C1CA0CDE}">
      <dgm:prSet/>
      <dgm:spPr/>
      <dgm:t>
        <a:bodyPr/>
        <a:lstStyle/>
        <a:p>
          <a:pPr>
            <a:lnSpc>
              <a:spcPct val="100000"/>
            </a:lnSpc>
          </a:pPr>
          <a:r>
            <a:rPr lang="en-GB" dirty="0"/>
            <a:t>All digital systems are vulnerable to a </a:t>
          </a:r>
          <a:r>
            <a:rPr lang="en-GB" b="1" i="1" dirty="0"/>
            <a:t>CYBERSECURITY ATTACK</a:t>
          </a:r>
          <a:r>
            <a:rPr lang="en-GB" dirty="0"/>
            <a:t>.</a:t>
          </a:r>
          <a:endParaRPr lang="en-US" dirty="0"/>
        </a:p>
      </dgm:t>
    </dgm:pt>
    <dgm:pt modelId="{8AF49035-088F-4E35-862E-F7BFCD3960B4}" type="parTrans" cxnId="{273FA38C-0722-406F-9299-AA7C3983B539}">
      <dgm:prSet/>
      <dgm:spPr/>
      <dgm:t>
        <a:bodyPr/>
        <a:lstStyle/>
        <a:p>
          <a:endParaRPr lang="en-US"/>
        </a:p>
      </dgm:t>
    </dgm:pt>
    <dgm:pt modelId="{80E609ED-8807-4FB9-ABC7-90DF9CDBDCF3}" type="sibTrans" cxnId="{273FA38C-0722-406F-9299-AA7C3983B539}">
      <dgm:prSet/>
      <dgm:spPr/>
      <dgm:t>
        <a:bodyPr/>
        <a:lstStyle/>
        <a:p>
          <a:endParaRPr lang="en-US"/>
        </a:p>
      </dgm:t>
    </dgm:pt>
    <dgm:pt modelId="{8C2445A7-46DE-40F3-80E7-8AC8344C865C}">
      <dgm:prSet/>
      <dgm:spPr/>
      <dgm:t>
        <a:bodyPr/>
        <a:lstStyle/>
        <a:p>
          <a:pPr>
            <a:lnSpc>
              <a:spcPct val="100000"/>
            </a:lnSpc>
          </a:pPr>
          <a:r>
            <a:rPr lang="en-GB" dirty="0"/>
            <a:t>This is where a computer system or network is </a:t>
          </a:r>
          <a:r>
            <a:rPr lang="en-GB" b="1" i="1" dirty="0"/>
            <a:t>targeted for unauthorised access by a third party</a:t>
          </a:r>
          <a:r>
            <a:rPr lang="en-GB" dirty="0"/>
            <a:t>.</a:t>
          </a:r>
          <a:endParaRPr lang="en-US" dirty="0"/>
        </a:p>
      </dgm:t>
    </dgm:pt>
    <dgm:pt modelId="{3061D1DA-EC20-4BE2-8FDD-B5383215281B}" type="parTrans" cxnId="{90CF8F10-001C-4E67-885C-4105C9E3A840}">
      <dgm:prSet/>
      <dgm:spPr/>
      <dgm:t>
        <a:bodyPr/>
        <a:lstStyle/>
        <a:p>
          <a:endParaRPr lang="en-US"/>
        </a:p>
      </dgm:t>
    </dgm:pt>
    <dgm:pt modelId="{9116CF99-2A39-456E-9873-B4973BCC1817}" type="sibTrans" cxnId="{90CF8F10-001C-4E67-885C-4105C9E3A840}">
      <dgm:prSet/>
      <dgm:spPr/>
      <dgm:t>
        <a:bodyPr/>
        <a:lstStyle/>
        <a:p>
          <a:endParaRPr lang="en-US"/>
        </a:p>
      </dgm:t>
    </dgm:pt>
    <dgm:pt modelId="{A01CB90B-6891-42D8-A1FD-CEF2D516F58C}">
      <dgm:prSet/>
      <dgm:spPr/>
      <dgm:t>
        <a:bodyPr/>
        <a:lstStyle/>
        <a:p>
          <a:pPr>
            <a:lnSpc>
              <a:spcPct val="100000"/>
            </a:lnSpc>
          </a:pPr>
          <a:r>
            <a:rPr lang="en-GB" dirty="0"/>
            <a:t>The nature of the access could be to:</a:t>
          </a:r>
          <a:endParaRPr lang="en-US" dirty="0"/>
        </a:p>
      </dgm:t>
    </dgm:pt>
    <dgm:pt modelId="{225D3C49-6125-46BA-936A-336ACFA2A1E6}" type="parTrans" cxnId="{C290AC32-B8CF-49D6-9D59-9B2E684BEBEB}">
      <dgm:prSet/>
      <dgm:spPr/>
      <dgm:t>
        <a:bodyPr/>
        <a:lstStyle/>
        <a:p>
          <a:endParaRPr lang="en-GB"/>
        </a:p>
      </dgm:t>
    </dgm:pt>
    <dgm:pt modelId="{BB61E41F-9B78-4EFD-9AAE-8458AC5704C6}" type="sibTrans" cxnId="{C290AC32-B8CF-49D6-9D59-9B2E684BEBEB}">
      <dgm:prSet/>
      <dgm:spPr/>
      <dgm:t>
        <a:bodyPr/>
        <a:lstStyle/>
        <a:p>
          <a:endParaRPr lang="en-GB"/>
        </a:p>
      </dgm:t>
    </dgm:pt>
    <dgm:pt modelId="{B08A86B0-9251-4901-B38E-97AA99DB4B6C}">
      <dgm:prSet/>
      <dgm:spPr/>
      <dgm:t>
        <a:bodyPr/>
        <a:lstStyle/>
        <a:p>
          <a:pPr>
            <a:lnSpc>
              <a:spcPct val="100000"/>
            </a:lnSpc>
          </a:pPr>
          <a:r>
            <a:rPr lang="en-GB" b="1" i="1" dirty="0"/>
            <a:t>Damage data </a:t>
          </a:r>
          <a:r>
            <a:rPr lang="en-GB" dirty="0"/>
            <a:t>in the system by deleting or changing the data.</a:t>
          </a:r>
        </a:p>
      </dgm:t>
    </dgm:pt>
    <dgm:pt modelId="{F875E8F8-A238-48CB-814D-55214ABA3DDE}" type="parTrans" cxnId="{B014C259-359A-4F2C-B7FF-720A94D5B008}">
      <dgm:prSet/>
      <dgm:spPr/>
      <dgm:t>
        <a:bodyPr/>
        <a:lstStyle/>
        <a:p>
          <a:endParaRPr lang="en-GB"/>
        </a:p>
      </dgm:t>
    </dgm:pt>
    <dgm:pt modelId="{89034BDA-4E6B-4D23-8C56-7546AAA71742}" type="sibTrans" cxnId="{B014C259-359A-4F2C-B7FF-720A94D5B008}">
      <dgm:prSet/>
      <dgm:spPr/>
      <dgm:t>
        <a:bodyPr/>
        <a:lstStyle/>
        <a:p>
          <a:endParaRPr lang="en-GB"/>
        </a:p>
      </dgm:t>
    </dgm:pt>
    <dgm:pt modelId="{589424C2-C2E1-4C58-BB53-29BC8E83A58D}">
      <dgm:prSet/>
      <dgm:spPr/>
      <dgm:t>
        <a:bodyPr/>
        <a:lstStyle/>
        <a:p>
          <a:pPr>
            <a:lnSpc>
              <a:spcPct val="100000"/>
            </a:lnSpc>
          </a:pPr>
          <a:r>
            <a:rPr lang="en-GB" b="1" i="1" dirty="0"/>
            <a:t>Remove data </a:t>
          </a:r>
          <a:r>
            <a:rPr lang="en-GB" dirty="0"/>
            <a:t>from the system by an exfiltration method.</a:t>
          </a:r>
        </a:p>
      </dgm:t>
    </dgm:pt>
    <dgm:pt modelId="{3FCDD5D7-98F6-4741-842A-F65BD512F37B}" type="parTrans" cxnId="{6742F124-5B6E-4B9A-9954-2BA41B6E9810}">
      <dgm:prSet/>
      <dgm:spPr/>
      <dgm:t>
        <a:bodyPr/>
        <a:lstStyle/>
        <a:p>
          <a:endParaRPr lang="en-GB"/>
        </a:p>
      </dgm:t>
    </dgm:pt>
    <dgm:pt modelId="{0B74ED38-893A-40A5-A167-E19339217882}" type="sibTrans" cxnId="{6742F124-5B6E-4B9A-9954-2BA41B6E9810}">
      <dgm:prSet/>
      <dgm:spPr/>
      <dgm:t>
        <a:bodyPr/>
        <a:lstStyle/>
        <a:p>
          <a:endParaRPr lang="en-GB"/>
        </a:p>
      </dgm:t>
    </dgm:pt>
    <dgm:pt modelId="{BDB6D231-1F2A-4140-8480-AE6A870170C7}">
      <dgm:prSet/>
      <dgm:spPr/>
      <dgm:t>
        <a:bodyPr/>
        <a:lstStyle/>
        <a:p>
          <a:pPr>
            <a:lnSpc>
              <a:spcPct val="100000"/>
            </a:lnSpc>
          </a:pPr>
          <a:r>
            <a:rPr lang="en-GB" b="1" i="1" dirty="0"/>
            <a:t>To stop the system from working</a:t>
          </a:r>
          <a:r>
            <a:rPr lang="en-GB" dirty="0"/>
            <a:t>.</a:t>
          </a:r>
        </a:p>
      </dgm:t>
    </dgm:pt>
    <dgm:pt modelId="{509682E6-83C6-4925-BB63-AD7904BE8881}" type="parTrans" cxnId="{8C3F70B5-2202-41BD-9E0C-FED31D1003DE}">
      <dgm:prSet/>
      <dgm:spPr/>
      <dgm:t>
        <a:bodyPr/>
        <a:lstStyle/>
        <a:p>
          <a:endParaRPr lang="en-GB"/>
        </a:p>
      </dgm:t>
    </dgm:pt>
    <dgm:pt modelId="{F2C2213D-BD27-48F0-8B1B-0082D7AF4494}" type="sibTrans" cxnId="{8C3F70B5-2202-41BD-9E0C-FED31D1003DE}">
      <dgm:prSet/>
      <dgm:spPr/>
      <dgm:t>
        <a:bodyPr/>
        <a:lstStyle/>
        <a:p>
          <a:endParaRPr lang="en-GB"/>
        </a:p>
      </dgm:t>
    </dgm:pt>
    <dgm:pt modelId="{77C4D94C-6FB2-495B-A5F7-D77BD80A5585}">
      <dgm:prSet/>
      <dgm:spPr/>
      <dgm:t>
        <a:bodyPr/>
        <a:lstStyle/>
        <a:p>
          <a:pPr>
            <a:lnSpc>
              <a:spcPct val="100000"/>
            </a:lnSpc>
          </a:pPr>
          <a:r>
            <a:rPr lang="en-GB" dirty="0"/>
            <a:t>To simply </a:t>
          </a:r>
          <a:r>
            <a:rPr lang="en-GB" b="1" i="1" dirty="0"/>
            <a:t>prove that the system or network can be accessed</a:t>
          </a:r>
          <a:r>
            <a:rPr lang="en-GB" dirty="0"/>
            <a:t>.</a:t>
          </a:r>
        </a:p>
      </dgm:t>
    </dgm:pt>
    <dgm:pt modelId="{469E3B35-084A-4946-B36B-894E9A2D317C}" type="parTrans" cxnId="{752D410E-534B-4645-94AC-1D1F9ED9A3CC}">
      <dgm:prSet/>
      <dgm:spPr/>
      <dgm:t>
        <a:bodyPr/>
        <a:lstStyle/>
        <a:p>
          <a:endParaRPr lang="en-GB"/>
        </a:p>
      </dgm:t>
    </dgm:pt>
    <dgm:pt modelId="{3AA41D06-0196-4A6C-A5F0-713CB7A91DC9}" type="sibTrans" cxnId="{752D410E-534B-4645-94AC-1D1F9ED9A3CC}">
      <dgm:prSet/>
      <dgm:spPr/>
      <dgm:t>
        <a:bodyPr/>
        <a:lstStyle/>
        <a:p>
          <a:endParaRPr lang="en-GB"/>
        </a:p>
      </dgm:t>
    </dgm:pt>
    <dgm:pt modelId="{15AA2535-E0C1-48B3-8C20-8B77A7E1353C}" type="pres">
      <dgm:prSet presAssocID="{2127DBD9-20BE-4DF1-898E-3E85B5216C04}" presName="root" presStyleCnt="0">
        <dgm:presLayoutVars>
          <dgm:dir/>
          <dgm:resizeHandles val="exact"/>
        </dgm:presLayoutVars>
      </dgm:prSet>
      <dgm:spPr/>
    </dgm:pt>
    <dgm:pt modelId="{8C934CE9-53E7-4236-A2FF-477495A363AD}" type="pres">
      <dgm:prSet presAssocID="{338BDDEE-398B-44D3-A75C-2571C1CA0CDE}" presName="compNode" presStyleCnt="0"/>
      <dgm:spPr/>
    </dgm:pt>
    <dgm:pt modelId="{A32B8471-6520-4683-AEAB-AA1C139442C6}" type="pres">
      <dgm:prSet presAssocID="{338BDDEE-398B-44D3-A75C-2571C1CA0CDE}" presName="bgRect" presStyleLbl="bgShp" presStyleIdx="0" presStyleCnt="7"/>
      <dgm:spPr/>
    </dgm:pt>
    <dgm:pt modelId="{312FE0D9-F81C-4EE8-818F-A44DE22A09B6}" type="pres">
      <dgm:prSet presAssocID="{338BDDEE-398B-44D3-A75C-2571C1CA0CDE}"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ud Computing"/>
        </a:ext>
      </dgm:extLst>
    </dgm:pt>
    <dgm:pt modelId="{6C99A58A-572F-4115-B659-145F40AD1C10}" type="pres">
      <dgm:prSet presAssocID="{338BDDEE-398B-44D3-A75C-2571C1CA0CDE}" presName="spaceRect" presStyleCnt="0"/>
      <dgm:spPr/>
    </dgm:pt>
    <dgm:pt modelId="{03F5AD0E-099A-4234-8B41-80AD5CD711A9}" type="pres">
      <dgm:prSet presAssocID="{338BDDEE-398B-44D3-A75C-2571C1CA0CDE}" presName="parTx" presStyleLbl="revTx" presStyleIdx="0" presStyleCnt="7">
        <dgm:presLayoutVars>
          <dgm:chMax val="0"/>
          <dgm:chPref val="0"/>
        </dgm:presLayoutVars>
      </dgm:prSet>
      <dgm:spPr/>
    </dgm:pt>
    <dgm:pt modelId="{8C2B4553-21B1-4E82-9771-7AF499497914}" type="pres">
      <dgm:prSet presAssocID="{80E609ED-8807-4FB9-ABC7-90DF9CDBDCF3}" presName="sibTrans" presStyleCnt="0"/>
      <dgm:spPr/>
    </dgm:pt>
    <dgm:pt modelId="{16B7ED75-327C-4DD2-801E-2CD2BD09AB1E}" type="pres">
      <dgm:prSet presAssocID="{8C2445A7-46DE-40F3-80E7-8AC8344C865C}" presName="compNode" presStyleCnt="0"/>
      <dgm:spPr/>
    </dgm:pt>
    <dgm:pt modelId="{BE8CA142-9C92-4D12-B373-43E8E65EB055}" type="pres">
      <dgm:prSet presAssocID="{8C2445A7-46DE-40F3-80E7-8AC8344C865C}" presName="bgRect" presStyleLbl="bgShp" presStyleIdx="1" presStyleCnt="7"/>
      <dgm:spPr/>
    </dgm:pt>
    <dgm:pt modelId="{8EB93955-A184-4498-BAA7-80C3937AD35C}" type="pres">
      <dgm:prSet presAssocID="{8C2445A7-46DE-40F3-80E7-8AC8344C865C}"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 Network"/>
        </a:ext>
      </dgm:extLst>
    </dgm:pt>
    <dgm:pt modelId="{8BA3BA97-7B34-40FF-A35E-E1C4108135F5}" type="pres">
      <dgm:prSet presAssocID="{8C2445A7-46DE-40F3-80E7-8AC8344C865C}" presName="spaceRect" presStyleCnt="0"/>
      <dgm:spPr/>
    </dgm:pt>
    <dgm:pt modelId="{4576C490-527E-424B-AC05-BCBDB1C30AF1}" type="pres">
      <dgm:prSet presAssocID="{8C2445A7-46DE-40F3-80E7-8AC8344C865C}" presName="parTx" presStyleLbl="revTx" presStyleIdx="1" presStyleCnt="7">
        <dgm:presLayoutVars>
          <dgm:chMax val="0"/>
          <dgm:chPref val="0"/>
        </dgm:presLayoutVars>
      </dgm:prSet>
      <dgm:spPr/>
    </dgm:pt>
    <dgm:pt modelId="{04068AEB-7588-43D5-940A-444B4216874B}" type="pres">
      <dgm:prSet presAssocID="{9116CF99-2A39-456E-9873-B4973BCC1817}" presName="sibTrans" presStyleCnt="0"/>
      <dgm:spPr/>
    </dgm:pt>
    <dgm:pt modelId="{5B61ACFF-1615-4FC8-BF39-1AE61DE60F6B}" type="pres">
      <dgm:prSet presAssocID="{A01CB90B-6891-42D8-A1FD-CEF2D516F58C}" presName="compNode" presStyleCnt="0"/>
      <dgm:spPr/>
    </dgm:pt>
    <dgm:pt modelId="{FEFB45DB-62FB-499E-9127-3519978EDA1C}" type="pres">
      <dgm:prSet presAssocID="{A01CB90B-6891-42D8-A1FD-CEF2D516F58C}" presName="bgRect" presStyleLbl="bgShp" presStyleIdx="2" presStyleCnt="7"/>
      <dgm:spPr/>
    </dgm:pt>
    <dgm:pt modelId="{A25DE981-5464-430B-9E2B-F27140BBE933}" type="pres">
      <dgm:prSet presAssocID="{A01CB90B-6891-42D8-A1FD-CEF2D516F58C}" presName="iconRect" presStyleLbl="node1" presStyleIdx="2" presStyleCnt="7"/>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Key with solid fill"/>
        </a:ext>
      </dgm:extLst>
    </dgm:pt>
    <dgm:pt modelId="{EC478239-7784-43A8-8D2D-613B51C944BE}" type="pres">
      <dgm:prSet presAssocID="{A01CB90B-6891-42D8-A1FD-CEF2D516F58C}" presName="spaceRect" presStyleCnt="0"/>
      <dgm:spPr/>
    </dgm:pt>
    <dgm:pt modelId="{421A80EA-8728-44DD-906A-44075AA772EA}" type="pres">
      <dgm:prSet presAssocID="{A01CB90B-6891-42D8-A1FD-CEF2D516F58C}" presName="parTx" presStyleLbl="revTx" presStyleIdx="2" presStyleCnt="7">
        <dgm:presLayoutVars>
          <dgm:chMax val="0"/>
          <dgm:chPref val="0"/>
        </dgm:presLayoutVars>
      </dgm:prSet>
      <dgm:spPr/>
    </dgm:pt>
    <dgm:pt modelId="{E941A96E-3411-4F12-918F-592385F18BC7}" type="pres">
      <dgm:prSet presAssocID="{BB61E41F-9B78-4EFD-9AAE-8458AC5704C6}" presName="sibTrans" presStyleCnt="0"/>
      <dgm:spPr/>
    </dgm:pt>
    <dgm:pt modelId="{2DE3B258-2E92-47CA-AC71-1ED0ADB59828}" type="pres">
      <dgm:prSet presAssocID="{B08A86B0-9251-4901-B38E-97AA99DB4B6C}" presName="compNode" presStyleCnt="0"/>
      <dgm:spPr/>
    </dgm:pt>
    <dgm:pt modelId="{59378641-BC06-4F60-A21B-51734F842ED2}" type="pres">
      <dgm:prSet presAssocID="{B08A86B0-9251-4901-B38E-97AA99DB4B6C}" presName="bgRect" presStyleLbl="bgShp" presStyleIdx="3" presStyleCnt="7"/>
      <dgm:spPr/>
    </dgm:pt>
    <dgm:pt modelId="{597A7057-F6B6-4304-8E07-745E835A94AD}" type="pres">
      <dgm:prSet presAssocID="{B08A86B0-9251-4901-B38E-97AA99DB4B6C}" presName="iconRect" presStyleLbl="node1" presStyleIdx="3" presStyleCnt="7"/>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Venn diagram with solid fill"/>
        </a:ext>
      </dgm:extLst>
    </dgm:pt>
    <dgm:pt modelId="{C939AB6E-D006-4927-9D62-2471DF7BB984}" type="pres">
      <dgm:prSet presAssocID="{B08A86B0-9251-4901-B38E-97AA99DB4B6C}" presName="spaceRect" presStyleCnt="0"/>
      <dgm:spPr/>
    </dgm:pt>
    <dgm:pt modelId="{65D70FB7-1B1D-40D0-B82E-D8E64CF39478}" type="pres">
      <dgm:prSet presAssocID="{B08A86B0-9251-4901-B38E-97AA99DB4B6C}" presName="parTx" presStyleLbl="revTx" presStyleIdx="3" presStyleCnt="7">
        <dgm:presLayoutVars>
          <dgm:chMax val="0"/>
          <dgm:chPref val="0"/>
        </dgm:presLayoutVars>
      </dgm:prSet>
      <dgm:spPr/>
    </dgm:pt>
    <dgm:pt modelId="{02AB707F-AB11-4E06-87DB-C9C9A08D2171}" type="pres">
      <dgm:prSet presAssocID="{89034BDA-4E6B-4D23-8C56-7546AAA71742}" presName="sibTrans" presStyleCnt="0"/>
      <dgm:spPr/>
    </dgm:pt>
    <dgm:pt modelId="{70A4D467-3FE7-418B-9E49-76E146D5B99E}" type="pres">
      <dgm:prSet presAssocID="{589424C2-C2E1-4C58-BB53-29BC8E83A58D}" presName="compNode" presStyleCnt="0"/>
      <dgm:spPr/>
    </dgm:pt>
    <dgm:pt modelId="{13A669CA-B760-4CFC-92AD-F409B8FB06CC}" type="pres">
      <dgm:prSet presAssocID="{589424C2-C2E1-4C58-BB53-29BC8E83A58D}" presName="bgRect" presStyleLbl="bgShp" presStyleIdx="4" presStyleCnt="7"/>
      <dgm:spPr/>
    </dgm:pt>
    <dgm:pt modelId="{46E8FE62-AD1E-4ED8-9D7A-23609DB210C2}" type="pres">
      <dgm:prSet presAssocID="{589424C2-C2E1-4C58-BB53-29BC8E83A58D}" presName="iconRect" presStyleLbl="node1" presStyleIdx="4" presStyleCnt="7"/>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Cut with solid fill"/>
        </a:ext>
      </dgm:extLst>
    </dgm:pt>
    <dgm:pt modelId="{E4737661-1407-45E7-B578-53878851E2A6}" type="pres">
      <dgm:prSet presAssocID="{589424C2-C2E1-4C58-BB53-29BC8E83A58D}" presName="spaceRect" presStyleCnt="0"/>
      <dgm:spPr/>
    </dgm:pt>
    <dgm:pt modelId="{0BC9B5C2-40D8-4843-B312-09C70C6E9D40}" type="pres">
      <dgm:prSet presAssocID="{589424C2-C2E1-4C58-BB53-29BC8E83A58D}" presName="parTx" presStyleLbl="revTx" presStyleIdx="4" presStyleCnt="7">
        <dgm:presLayoutVars>
          <dgm:chMax val="0"/>
          <dgm:chPref val="0"/>
        </dgm:presLayoutVars>
      </dgm:prSet>
      <dgm:spPr/>
    </dgm:pt>
    <dgm:pt modelId="{38680BD6-AB59-498E-9150-EE054254DAE2}" type="pres">
      <dgm:prSet presAssocID="{0B74ED38-893A-40A5-A167-E19339217882}" presName="sibTrans" presStyleCnt="0"/>
      <dgm:spPr/>
    </dgm:pt>
    <dgm:pt modelId="{2E4C8EF3-03A9-46E5-B39C-595C7D572B95}" type="pres">
      <dgm:prSet presAssocID="{BDB6D231-1F2A-4140-8480-AE6A870170C7}" presName="compNode" presStyleCnt="0"/>
      <dgm:spPr/>
    </dgm:pt>
    <dgm:pt modelId="{1953FB03-33C2-495F-9752-9171350BEB2B}" type="pres">
      <dgm:prSet presAssocID="{BDB6D231-1F2A-4140-8480-AE6A870170C7}" presName="bgRect" presStyleLbl="bgShp" presStyleIdx="5" presStyleCnt="7"/>
      <dgm:spPr/>
    </dgm:pt>
    <dgm:pt modelId="{E8CD94DC-ADB5-474B-BFC7-CA7275F80442}" type="pres">
      <dgm:prSet presAssocID="{BDB6D231-1F2A-4140-8480-AE6A870170C7}" presName="iconRect" presStyleLbl="node1" presStyleIdx="5" presStyleCnt="7"/>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Irritant with solid fill"/>
        </a:ext>
      </dgm:extLst>
    </dgm:pt>
    <dgm:pt modelId="{CDF6C46C-A436-4826-AE1F-43D2A9FB5671}" type="pres">
      <dgm:prSet presAssocID="{BDB6D231-1F2A-4140-8480-AE6A870170C7}" presName="spaceRect" presStyleCnt="0"/>
      <dgm:spPr/>
    </dgm:pt>
    <dgm:pt modelId="{C9D69908-B12B-4A6C-AA79-D70AAA6CE549}" type="pres">
      <dgm:prSet presAssocID="{BDB6D231-1F2A-4140-8480-AE6A870170C7}" presName="parTx" presStyleLbl="revTx" presStyleIdx="5" presStyleCnt="7">
        <dgm:presLayoutVars>
          <dgm:chMax val="0"/>
          <dgm:chPref val="0"/>
        </dgm:presLayoutVars>
      </dgm:prSet>
      <dgm:spPr/>
    </dgm:pt>
    <dgm:pt modelId="{62B96B3B-A133-4067-9130-FB3ABCF6FA5D}" type="pres">
      <dgm:prSet presAssocID="{F2C2213D-BD27-48F0-8B1B-0082D7AF4494}" presName="sibTrans" presStyleCnt="0"/>
      <dgm:spPr/>
    </dgm:pt>
    <dgm:pt modelId="{55FC98F5-0D59-40A5-B09E-A927E8B9EA9E}" type="pres">
      <dgm:prSet presAssocID="{77C4D94C-6FB2-495B-A5F7-D77BD80A5585}" presName="compNode" presStyleCnt="0"/>
      <dgm:spPr/>
    </dgm:pt>
    <dgm:pt modelId="{EA95A9A0-02F9-4CAC-83D3-7CF41D0F669D}" type="pres">
      <dgm:prSet presAssocID="{77C4D94C-6FB2-495B-A5F7-D77BD80A5585}" presName="bgRect" presStyleLbl="bgShp" presStyleIdx="6" presStyleCnt="7"/>
      <dgm:spPr/>
    </dgm:pt>
    <dgm:pt modelId="{315BA956-2083-43B6-BC83-769E9B0DAE3C}" type="pres">
      <dgm:prSet presAssocID="{77C4D94C-6FB2-495B-A5F7-D77BD80A5585}" presName="iconRect" presStyleLbl="node1" presStyleIdx="6" presStyleCnt="7"/>
      <dgm:spPr>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dgm:spPr>
      <dgm:extLst>
        <a:ext uri="{E40237B7-FDA0-4F09-8148-C483321AD2D9}">
          <dgm14:cNvPr xmlns:dgm14="http://schemas.microsoft.com/office/drawing/2010/diagram" id="0" name="" descr="Key with solid fill"/>
        </a:ext>
      </dgm:extLst>
    </dgm:pt>
    <dgm:pt modelId="{DD938E43-9E07-4777-A5CB-9C12BC8D988C}" type="pres">
      <dgm:prSet presAssocID="{77C4D94C-6FB2-495B-A5F7-D77BD80A5585}" presName="spaceRect" presStyleCnt="0"/>
      <dgm:spPr/>
    </dgm:pt>
    <dgm:pt modelId="{2B6A84AE-8D10-472C-8350-2B4BCCCE334D}" type="pres">
      <dgm:prSet presAssocID="{77C4D94C-6FB2-495B-A5F7-D77BD80A5585}" presName="parTx" presStyleLbl="revTx" presStyleIdx="6" presStyleCnt="7">
        <dgm:presLayoutVars>
          <dgm:chMax val="0"/>
          <dgm:chPref val="0"/>
        </dgm:presLayoutVars>
      </dgm:prSet>
      <dgm:spPr/>
    </dgm:pt>
  </dgm:ptLst>
  <dgm:cxnLst>
    <dgm:cxn modelId="{0B056E03-DFB1-4344-8A5D-6751154D9141}" type="presOf" srcId="{A01CB90B-6891-42D8-A1FD-CEF2D516F58C}" destId="{421A80EA-8728-44DD-906A-44075AA772EA}" srcOrd="0" destOrd="0" presId="urn:microsoft.com/office/officeart/2018/2/layout/IconVerticalSolidList"/>
    <dgm:cxn modelId="{752D410E-534B-4645-94AC-1D1F9ED9A3CC}" srcId="{2127DBD9-20BE-4DF1-898E-3E85B5216C04}" destId="{77C4D94C-6FB2-495B-A5F7-D77BD80A5585}" srcOrd="6" destOrd="0" parTransId="{469E3B35-084A-4946-B36B-894E9A2D317C}" sibTransId="{3AA41D06-0196-4A6C-A5F0-713CB7A91DC9}"/>
    <dgm:cxn modelId="{90CF8F10-001C-4E67-885C-4105C9E3A840}" srcId="{2127DBD9-20BE-4DF1-898E-3E85B5216C04}" destId="{8C2445A7-46DE-40F3-80E7-8AC8344C865C}" srcOrd="1" destOrd="0" parTransId="{3061D1DA-EC20-4BE2-8FDD-B5383215281B}" sibTransId="{9116CF99-2A39-456E-9873-B4973BCC1817}"/>
    <dgm:cxn modelId="{6742F124-5B6E-4B9A-9954-2BA41B6E9810}" srcId="{2127DBD9-20BE-4DF1-898E-3E85B5216C04}" destId="{589424C2-C2E1-4C58-BB53-29BC8E83A58D}" srcOrd="4" destOrd="0" parTransId="{3FCDD5D7-98F6-4741-842A-F65BD512F37B}" sibTransId="{0B74ED38-893A-40A5-A167-E19339217882}"/>
    <dgm:cxn modelId="{B793C125-3A0A-4289-A2A0-5DF73DF0CA80}" type="presOf" srcId="{8C2445A7-46DE-40F3-80E7-8AC8344C865C}" destId="{4576C490-527E-424B-AC05-BCBDB1C30AF1}" srcOrd="0" destOrd="0" presId="urn:microsoft.com/office/officeart/2018/2/layout/IconVerticalSolidList"/>
    <dgm:cxn modelId="{B1B54832-84D4-4D44-98F6-3B25FE15B27D}" type="presOf" srcId="{2127DBD9-20BE-4DF1-898E-3E85B5216C04}" destId="{15AA2535-E0C1-48B3-8C20-8B77A7E1353C}" srcOrd="0" destOrd="0" presId="urn:microsoft.com/office/officeart/2018/2/layout/IconVerticalSolidList"/>
    <dgm:cxn modelId="{C290AC32-B8CF-49D6-9D59-9B2E684BEBEB}" srcId="{2127DBD9-20BE-4DF1-898E-3E85B5216C04}" destId="{A01CB90B-6891-42D8-A1FD-CEF2D516F58C}" srcOrd="2" destOrd="0" parTransId="{225D3C49-6125-46BA-936A-336ACFA2A1E6}" sibTransId="{BB61E41F-9B78-4EFD-9AAE-8458AC5704C6}"/>
    <dgm:cxn modelId="{29565051-E65B-4E8C-9EAD-25CD56DF65F0}" type="presOf" srcId="{77C4D94C-6FB2-495B-A5F7-D77BD80A5585}" destId="{2B6A84AE-8D10-472C-8350-2B4BCCCE334D}" srcOrd="0" destOrd="0" presId="urn:microsoft.com/office/officeart/2018/2/layout/IconVerticalSolidList"/>
    <dgm:cxn modelId="{BCB07271-F03B-44F9-AD43-00518FD65FDD}" type="presOf" srcId="{338BDDEE-398B-44D3-A75C-2571C1CA0CDE}" destId="{03F5AD0E-099A-4234-8B41-80AD5CD711A9}" srcOrd="0" destOrd="0" presId="urn:microsoft.com/office/officeart/2018/2/layout/IconVerticalSolidList"/>
    <dgm:cxn modelId="{D181D776-F964-4C60-9642-9F5B418C8ABE}" type="presOf" srcId="{589424C2-C2E1-4C58-BB53-29BC8E83A58D}" destId="{0BC9B5C2-40D8-4843-B312-09C70C6E9D40}" srcOrd="0" destOrd="0" presId="urn:microsoft.com/office/officeart/2018/2/layout/IconVerticalSolidList"/>
    <dgm:cxn modelId="{B014C259-359A-4F2C-B7FF-720A94D5B008}" srcId="{2127DBD9-20BE-4DF1-898E-3E85B5216C04}" destId="{B08A86B0-9251-4901-B38E-97AA99DB4B6C}" srcOrd="3" destOrd="0" parTransId="{F875E8F8-A238-48CB-814D-55214ABA3DDE}" sibTransId="{89034BDA-4E6B-4D23-8C56-7546AAA71742}"/>
    <dgm:cxn modelId="{273FA38C-0722-406F-9299-AA7C3983B539}" srcId="{2127DBD9-20BE-4DF1-898E-3E85B5216C04}" destId="{338BDDEE-398B-44D3-A75C-2571C1CA0CDE}" srcOrd="0" destOrd="0" parTransId="{8AF49035-088F-4E35-862E-F7BFCD3960B4}" sibTransId="{80E609ED-8807-4FB9-ABC7-90DF9CDBDCF3}"/>
    <dgm:cxn modelId="{5960CA8C-DA1B-4219-AAEA-51B28F6C9B0B}" type="presOf" srcId="{BDB6D231-1F2A-4140-8480-AE6A870170C7}" destId="{C9D69908-B12B-4A6C-AA79-D70AAA6CE549}" srcOrd="0" destOrd="0" presId="urn:microsoft.com/office/officeart/2018/2/layout/IconVerticalSolidList"/>
    <dgm:cxn modelId="{8C3F70B5-2202-41BD-9E0C-FED31D1003DE}" srcId="{2127DBD9-20BE-4DF1-898E-3E85B5216C04}" destId="{BDB6D231-1F2A-4140-8480-AE6A870170C7}" srcOrd="5" destOrd="0" parTransId="{509682E6-83C6-4925-BB63-AD7904BE8881}" sibTransId="{F2C2213D-BD27-48F0-8B1B-0082D7AF4494}"/>
    <dgm:cxn modelId="{7371EFCF-6A54-494B-A70E-CCA4A76A2431}" type="presOf" srcId="{B08A86B0-9251-4901-B38E-97AA99DB4B6C}" destId="{65D70FB7-1B1D-40D0-B82E-D8E64CF39478}" srcOrd="0" destOrd="0" presId="urn:microsoft.com/office/officeart/2018/2/layout/IconVerticalSolidList"/>
    <dgm:cxn modelId="{A9AD7ACF-B5F7-482E-9D7C-EBC0D537A3A5}" type="presParOf" srcId="{15AA2535-E0C1-48B3-8C20-8B77A7E1353C}" destId="{8C934CE9-53E7-4236-A2FF-477495A363AD}" srcOrd="0" destOrd="0" presId="urn:microsoft.com/office/officeart/2018/2/layout/IconVerticalSolidList"/>
    <dgm:cxn modelId="{1F98BAB2-6D59-48F0-886A-951DD8691CDE}" type="presParOf" srcId="{8C934CE9-53E7-4236-A2FF-477495A363AD}" destId="{A32B8471-6520-4683-AEAB-AA1C139442C6}" srcOrd="0" destOrd="0" presId="urn:microsoft.com/office/officeart/2018/2/layout/IconVerticalSolidList"/>
    <dgm:cxn modelId="{7B7D3495-F84B-4F1E-AB7D-EA4B8F92A90F}" type="presParOf" srcId="{8C934CE9-53E7-4236-A2FF-477495A363AD}" destId="{312FE0D9-F81C-4EE8-818F-A44DE22A09B6}" srcOrd="1" destOrd="0" presId="urn:microsoft.com/office/officeart/2018/2/layout/IconVerticalSolidList"/>
    <dgm:cxn modelId="{A4136239-6B87-467D-8CAB-B3D9B411B9EF}" type="presParOf" srcId="{8C934CE9-53E7-4236-A2FF-477495A363AD}" destId="{6C99A58A-572F-4115-B659-145F40AD1C10}" srcOrd="2" destOrd="0" presId="urn:microsoft.com/office/officeart/2018/2/layout/IconVerticalSolidList"/>
    <dgm:cxn modelId="{AD8737EB-A6CC-4BFD-BFAA-56AEBFF807E3}" type="presParOf" srcId="{8C934CE9-53E7-4236-A2FF-477495A363AD}" destId="{03F5AD0E-099A-4234-8B41-80AD5CD711A9}" srcOrd="3" destOrd="0" presId="urn:microsoft.com/office/officeart/2018/2/layout/IconVerticalSolidList"/>
    <dgm:cxn modelId="{71509C93-F615-4CCE-B6C3-E6FF57BF34C5}" type="presParOf" srcId="{15AA2535-E0C1-48B3-8C20-8B77A7E1353C}" destId="{8C2B4553-21B1-4E82-9771-7AF499497914}" srcOrd="1" destOrd="0" presId="urn:microsoft.com/office/officeart/2018/2/layout/IconVerticalSolidList"/>
    <dgm:cxn modelId="{E37A4915-7992-45A4-A0C0-C7AF1441C79F}" type="presParOf" srcId="{15AA2535-E0C1-48B3-8C20-8B77A7E1353C}" destId="{16B7ED75-327C-4DD2-801E-2CD2BD09AB1E}" srcOrd="2" destOrd="0" presId="urn:microsoft.com/office/officeart/2018/2/layout/IconVerticalSolidList"/>
    <dgm:cxn modelId="{D236961A-49AD-49C8-A154-705249CABCF1}" type="presParOf" srcId="{16B7ED75-327C-4DD2-801E-2CD2BD09AB1E}" destId="{BE8CA142-9C92-4D12-B373-43E8E65EB055}" srcOrd="0" destOrd="0" presId="urn:microsoft.com/office/officeart/2018/2/layout/IconVerticalSolidList"/>
    <dgm:cxn modelId="{BC200862-F29D-41A6-A39D-4354A97A02D7}" type="presParOf" srcId="{16B7ED75-327C-4DD2-801E-2CD2BD09AB1E}" destId="{8EB93955-A184-4498-BAA7-80C3937AD35C}" srcOrd="1" destOrd="0" presId="urn:microsoft.com/office/officeart/2018/2/layout/IconVerticalSolidList"/>
    <dgm:cxn modelId="{A3FA0860-6B6A-4F58-9E93-FB5072B2DBDE}" type="presParOf" srcId="{16B7ED75-327C-4DD2-801E-2CD2BD09AB1E}" destId="{8BA3BA97-7B34-40FF-A35E-E1C4108135F5}" srcOrd="2" destOrd="0" presId="urn:microsoft.com/office/officeart/2018/2/layout/IconVerticalSolidList"/>
    <dgm:cxn modelId="{9FF49AAF-E0A2-496C-AC7A-E0A0458BFD04}" type="presParOf" srcId="{16B7ED75-327C-4DD2-801E-2CD2BD09AB1E}" destId="{4576C490-527E-424B-AC05-BCBDB1C30AF1}" srcOrd="3" destOrd="0" presId="urn:microsoft.com/office/officeart/2018/2/layout/IconVerticalSolidList"/>
    <dgm:cxn modelId="{DF2CB9A9-C7D7-4C86-85CF-C172DFF5EFD5}" type="presParOf" srcId="{15AA2535-E0C1-48B3-8C20-8B77A7E1353C}" destId="{04068AEB-7588-43D5-940A-444B4216874B}" srcOrd="3" destOrd="0" presId="urn:microsoft.com/office/officeart/2018/2/layout/IconVerticalSolidList"/>
    <dgm:cxn modelId="{E854423D-DCE5-4685-81B4-477D12F1B79B}" type="presParOf" srcId="{15AA2535-E0C1-48B3-8C20-8B77A7E1353C}" destId="{5B61ACFF-1615-4FC8-BF39-1AE61DE60F6B}" srcOrd="4" destOrd="0" presId="urn:microsoft.com/office/officeart/2018/2/layout/IconVerticalSolidList"/>
    <dgm:cxn modelId="{9D8684B7-1406-4D21-850F-BB2C5A3D2D7A}" type="presParOf" srcId="{5B61ACFF-1615-4FC8-BF39-1AE61DE60F6B}" destId="{FEFB45DB-62FB-499E-9127-3519978EDA1C}" srcOrd="0" destOrd="0" presId="urn:microsoft.com/office/officeart/2018/2/layout/IconVerticalSolidList"/>
    <dgm:cxn modelId="{CCE3323A-CBFE-4C97-AB5D-AE78D9C3F0FD}" type="presParOf" srcId="{5B61ACFF-1615-4FC8-BF39-1AE61DE60F6B}" destId="{A25DE981-5464-430B-9E2B-F27140BBE933}" srcOrd="1" destOrd="0" presId="urn:microsoft.com/office/officeart/2018/2/layout/IconVerticalSolidList"/>
    <dgm:cxn modelId="{492A973B-E7CD-4E03-B5BF-D53D53D5494E}" type="presParOf" srcId="{5B61ACFF-1615-4FC8-BF39-1AE61DE60F6B}" destId="{EC478239-7784-43A8-8D2D-613B51C944BE}" srcOrd="2" destOrd="0" presId="urn:microsoft.com/office/officeart/2018/2/layout/IconVerticalSolidList"/>
    <dgm:cxn modelId="{DAECF00E-F70F-469F-8A42-2EBD64932F4A}" type="presParOf" srcId="{5B61ACFF-1615-4FC8-BF39-1AE61DE60F6B}" destId="{421A80EA-8728-44DD-906A-44075AA772EA}" srcOrd="3" destOrd="0" presId="urn:microsoft.com/office/officeart/2018/2/layout/IconVerticalSolidList"/>
    <dgm:cxn modelId="{016605FB-128A-4AD4-A36F-9558AE8A5E53}" type="presParOf" srcId="{15AA2535-E0C1-48B3-8C20-8B77A7E1353C}" destId="{E941A96E-3411-4F12-918F-592385F18BC7}" srcOrd="5" destOrd="0" presId="urn:microsoft.com/office/officeart/2018/2/layout/IconVerticalSolidList"/>
    <dgm:cxn modelId="{50B374E9-316E-47E6-BB76-A32A099ECF8B}" type="presParOf" srcId="{15AA2535-E0C1-48B3-8C20-8B77A7E1353C}" destId="{2DE3B258-2E92-47CA-AC71-1ED0ADB59828}" srcOrd="6" destOrd="0" presId="urn:microsoft.com/office/officeart/2018/2/layout/IconVerticalSolidList"/>
    <dgm:cxn modelId="{2C1CA959-2B3A-47BD-A48B-E5150C2CF15A}" type="presParOf" srcId="{2DE3B258-2E92-47CA-AC71-1ED0ADB59828}" destId="{59378641-BC06-4F60-A21B-51734F842ED2}" srcOrd="0" destOrd="0" presId="urn:microsoft.com/office/officeart/2018/2/layout/IconVerticalSolidList"/>
    <dgm:cxn modelId="{F369CA5E-CFC6-4891-8EC4-6BBE9BC0FEA0}" type="presParOf" srcId="{2DE3B258-2E92-47CA-AC71-1ED0ADB59828}" destId="{597A7057-F6B6-4304-8E07-745E835A94AD}" srcOrd="1" destOrd="0" presId="urn:microsoft.com/office/officeart/2018/2/layout/IconVerticalSolidList"/>
    <dgm:cxn modelId="{B70AB0E1-5124-489E-A772-BF3DA6A675FB}" type="presParOf" srcId="{2DE3B258-2E92-47CA-AC71-1ED0ADB59828}" destId="{C939AB6E-D006-4927-9D62-2471DF7BB984}" srcOrd="2" destOrd="0" presId="urn:microsoft.com/office/officeart/2018/2/layout/IconVerticalSolidList"/>
    <dgm:cxn modelId="{1F7410FE-7EBE-43B9-9521-DD2115F00A21}" type="presParOf" srcId="{2DE3B258-2E92-47CA-AC71-1ED0ADB59828}" destId="{65D70FB7-1B1D-40D0-B82E-D8E64CF39478}" srcOrd="3" destOrd="0" presId="urn:microsoft.com/office/officeart/2018/2/layout/IconVerticalSolidList"/>
    <dgm:cxn modelId="{FA0E5A82-D90F-4F10-A2BE-FCEF4E7E84D8}" type="presParOf" srcId="{15AA2535-E0C1-48B3-8C20-8B77A7E1353C}" destId="{02AB707F-AB11-4E06-87DB-C9C9A08D2171}" srcOrd="7" destOrd="0" presId="urn:microsoft.com/office/officeart/2018/2/layout/IconVerticalSolidList"/>
    <dgm:cxn modelId="{F7EADAEA-6636-43BD-AC93-919A1FF9E2DE}" type="presParOf" srcId="{15AA2535-E0C1-48B3-8C20-8B77A7E1353C}" destId="{70A4D467-3FE7-418B-9E49-76E146D5B99E}" srcOrd="8" destOrd="0" presId="urn:microsoft.com/office/officeart/2018/2/layout/IconVerticalSolidList"/>
    <dgm:cxn modelId="{A2022486-5F82-434F-A3F4-444F193C9209}" type="presParOf" srcId="{70A4D467-3FE7-418B-9E49-76E146D5B99E}" destId="{13A669CA-B760-4CFC-92AD-F409B8FB06CC}" srcOrd="0" destOrd="0" presId="urn:microsoft.com/office/officeart/2018/2/layout/IconVerticalSolidList"/>
    <dgm:cxn modelId="{A41C303E-6C39-4F5B-A7FB-B9E3CF81924E}" type="presParOf" srcId="{70A4D467-3FE7-418B-9E49-76E146D5B99E}" destId="{46E8FE62-AD1E-4ED8-9D7A-23609DB210C2}" srcOrd="1" destOrd="0" presId="urn:microsoft.com/office/officeart/2018/2/layout/IconVerticalSolidList"/>
    <dgm:cxn modelId="{8CF8EDFE-010D-4CF5-8872-9A2F799594A3}" type="presParOf" srcId="{70A4D467-3FE7-418B-9E49-76E146D5B99E}" destId="{E4737661-1407-45E7-B578-53878851E2A6}" srcOrd="2" destOrd="0" presId="urn:microsoft.com/office/officeart/2018/2/layout/IconVerticalSolidList"/>
    <dgm:cxn modelId="{0380556B-DE08-4C85-9367-22E102B2F8A0}" type="presParOf" srcId="{70A4D467-3FE7-418B-9E49-76E146D5B99E}" destId="{0BC9B5C2-40D8-4843-B312-09C70C6E9D40}" srcOrd="3" destOrd="0" presId="urn:microsoft.com/office/officeart/2018/2/layout/IconVerticalSolidList"/>
    <dgm:cxn modelId="{8DB36FCB-3675-4A5F-B676-EDA5C222046E}" type="presParOf" srcId="{15AA2535-E0C1-48B3-8C20-8B77A7E1353C}" destId="{38680BD6-AB59-498E-9150-EE054254DAE2}" srcOrd="9" destOrd="0" presId="urn:microsoft.com/office/officeart/2018/2/layout/IconVerticalSolidList"/>
    <dgm:cxn modelId="{2D564A3C-30E9-4CA4-A2DE-733DD31B63A5}" type="presParOf" srcId="{15AA2535-E0C1-48B3-8C20-8B77A7E1353C}" destId="{2E4C8EF3-03A9-46E5-B39C-595C7D572B95}" srcOrd="10" destOrd="0" presId="urn:microsoft.com/office/officeart/2018/2/layout/IconVerticalSolidList"/>
    <dgm:cxn modelId="{59085900-91A8-4781-9CAD-5B51BF47B777}" type="presParOf" srcId="{2E4C8EF3-03A9-46E5-B39C-595C7D572B95}" destId="{1953FB03-33C2-495F-9752-9171350BEB2B}" srcOrd="0" destOrd="0" presId="urn:microsoft.com/office/officeart/2018/2/layout/IconVerticalSolidList"/>
    <dgm:cxn modelId="{BE018D74-76E3-4FFB-AAE1-51352261A026}" type="presParOf" srcId="{2E4C8EF3-03A9-46E5-B39C-595C7D572B95}" destId="{E8CD94DC-ADB5-474B-BFC7-CA7275F80442}" srcOrd="1" destOrd="0" presId="urn:microsoft.com/office/officeart/2018/2/layout/IconVerticalSolidList"/>
    <dgm:cxn modelId="{47D77482-F292-4AC2-9DC2-C44A471CB447}" type="presParOf" srcId="{2E4C8EF3-03A9-46E5-B39C-595C7D572B95}" destId="{CDF6C46C-A436-4826-AE1F-43D2A9FB5671}" srcOrd="2" destOrd="0" presId="urn:microsoft.com/office/officeart/2018/2/layout/IconVerticalSolidList"/>
    <dgm:cxn modelId="{D24C2040-3958-4217-8394-B0151F8FD783}" type="presParOf" srcId="{2E4C8EF3-03A9-46E5-B39C-595C7D572B95}" destId="{C9D69908-B12B-4A6C-AA79-D70AAA6CE549}" srcOrd="3" destOrd="0" presId="urn:microsoft.com/office/officeart/2018/2/layout/IconVerticalSolidList"/>
    <dgm:cxn modelId="{85F9D3BE-1EAA-4DD8-AEE3-465C21C8BEAF}" type="presParOf" srcId="{15AA2535-E0C1-48B3-8C20-8B77A7E1353C}" destId="{62B96B3B-A133-4067-9130-FB3ABCF6FA5D}" srcOrd="11" destOrd="0" presId="urn:microsoft.com/office/officeart/2018/2/layout/IconVerticalSolidList"/>
    <dgm:cxn modelId="{1A6A1956-4F8D-4F44-8536-F650CF7BC978}" type="presParOf" srcId="{15AA2535-E0C1-48B3-8C20-8B77A7E1353C}" destId="{55FC98F5-0D59-40A5-B09E-A927E8B9EA9E}" srcOrd="12" destOrd="0" presId="urn:microsoft.com/office/officeart/2018/2/layout/IconVerticalSolidList"/>
    <dgm:cxn modelId="{61F357C7-A982-436C-94FE-665A15CFD5BA}" type="presParOf" srcId="{55FC98F5-0D59-40A5-B09E-A927E8B9EA9E}" destId="{EA95A9A0-02F9-4CAC-83D3-7CF41D0F669D}" srcOrd="0" destOrd="0" presId="urn:microsoft.com/office/officeart/2018/2/layout/IconVerticalSolidList"/>
    <dgm:cxn modelId="{91AEC533-95F5-4A60-966F-03FEB9C631A6}" type="presParOf" srcId="{55FC98F5-0D59-40A5-B09E-A927E8B9EA9E}" destId="{315BA956-2083-43B6-BC83-769E9B0DAE3C}" srcOrd="1" destOrd="0" presId="urn:microsoft.com/office/officeart/2018/2/layout/IconVerticalSolidList"/>
    <dgm:cxn modelId="{27C7746D-EDEF-4DB1-B760-E23DF705FFA1}" type="presParOf" srcId="{55FC98F5-0D59-40A5-B09E-A927E8B9EA9E}" destId="{DD938E43-9E07-4777-A5CB-9C12BC8D988C}" srcOrd="2" destOrd="0" presId="urn:microsoft.com/office/officeart/2018/2/layout/IconVerticalSolidList"/>
    <dgm:cxn modelId="{3132DF95-50B9-425A-B790-E8D50FED3D83}" type="presParOf" srcId="{55FC98F5-0D59-40A5-B09E-A927E8B9EA9E}" destId="{2B6A84AE-8D10-472C-8350-2B4BCCCE334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2B7AD03-B020-407C-8BFE-1EDBC0B7A316}"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8AC9287-9DDA-48D7-89CD-EE70BF2D896C}">
      <dgm:prSet/>
      <dgm:spPr/>
      <dgm:t>
        <a:bodyPr/>
        <a:lstStyle/>
        <a:p>
          <a:pPr>
            <a:lnSpc>
              <a:spcPct val="100000"/>
            </a:lnSpc>
          </a:pPr>
          <a:r>
            <a:rPr lang="en-GB" dirty="0"/>
            <a:t>Discuss what happened and how could this have been avoided.</a:t>
          </a:r>
          <a:endParaRPr lang="en-US" dirty="0"/>
        </a:p>
      </dgm:t>
    </dgm:pt>
    <dgm:pt modelId="{457F5252-78FD-4949-A962-A8DC7B0E9078}" type="parTrans" cxnId="{948FD86B-9705-4538-A7E0-E406E4A5B0ED}">
      <dgm:prSet/>
      <dgm:spPr/>
      <dgm:t>
        <a:bodyPr/>
        <a:lstStyle/>
        <a:p>
          <a:endParaRPr lang="en-US"/>
        </a:p>
      </dgm:t>
    </dgm:pt>
    <dgm:pt modelId="{3913D1C2-AFD1-42DA-974E-A1213A5667F4}" type="sibTrans" cxnId="{948FD86B-9705-4538-A7E0-E406E4A5B0ED}">
      <dgm:prSet/>
      <dgm:spPr/>
      <dgm:t>
        <a:bodyPr/>
        <a:lstStyle/>
        <a:p>
          <a:endParaRPr lang="en-US"/>
        </a:p>
      </dgm:t>
    </dgm:pt>
    <dgm:pt modelId="{9292CE88-05C7-4969-A79C-189560B34D4A}">
      <dgm:prSet/>
      <dgm:spPr/>
      <dgm:t>
        <a:bodyPr/>
        <a:lstStyle/>
        <a:p>
          <a:pPr>
            <a:lnSpc>
              <a:spcPct val="100000"/>
            </a:lnSpc>
          </a:pPr>
          <a:r>
            <a:rPr lang="en-GB"/>
            <a:t>What steps would you take to prevent this happening in the future.</a:t>
          </a:r>
          <a:endParaRPr lang="en-US"/>
        </a:p>
      </dgm:t>
    </dgm:pt>
    <dgm:pt modelId="{C3220401-FD96-40B2-AE0E-BACA3717938D}" type="parTrans" cxnId="{60C8ED94-D2C6-456D-83CD-9D47F79C7B08}">
      <dgm:prSet/>
      <dgm:spPr/>
      <dgm:t>
        <a:bodyPr/>
        <a:lstStyle/>
        <a:p>
          <a:endParaRPr lang="en-US"/>
        </a:p>
      </dgm:t>
    </dgm:pt>
    <dgm:pt modelId="{BA68C2D5-6E71-4008-A67C-75389F037FBE}" type="sibTrans" cxnId="{60C8ED94-D2C6-456D-83CD-9D47F79C7B08}">
      <dgm:prSet/>
      <dgm:spPr/>
      <dgm:t>
        <a:bodyPr/>
        <a:lstStyle/>
        <a:p>
          <a:endParaRPr lang="en-US"/>
        </a:p>
      </dgm:t>
    </dgm:pt>
    <dgm:pt modelId="{276E6792-72BD-433C-BEE9-01C38FE15767}">
      <dgm:prSet/>
      <dgm:spPr/>
      <dgm:t>
        <a:bodyPr/>
        <a:lstStyle/>
        <a:p>
          <a:pPr>
            <a:lnSpc>
              <a:spcPct val="100000"/>
            </a:lnSpc>
          </a:pPr>
          <a:r>
            <a:rPr lang="en-GB" b="1" i="1" dirty="0"/>
            <a:t>TIME ALLOWED: </a:t>
          </a:r>
          <a:r>
            <a:rPr lang="en-GB" dirty="0"/>
            <a:t>10 minutes.</a:t>
          </a:r>
          <a:endParaRPr lang="en-US" dirty="0"/>
        </a:p>
      </dgm:t>
    </dgm:pt>
    <dgm:pt modelId="{7F919ACE-65BB-49DA-8C23-0ECEE87B19B6}" type="parTrans" cxnId="{2A561EDF-A5DE-4097-A6BC-1CA7C3B4F5F3}">
      <dgm:prSet/>
      <dgm:spPr/>
      <dgm:t>
        <a:bodyPr/>
        <a:lstStyle/>
        <a:p>
          <a:endParaRPr lang="en-US"/>
        </a:p>
      </dgm:t>
    </dgm:pt>
    <dgm:pt modelId="{A7CE1936-16F8-4439-B9A1-03902E413CF2}" type="sibTrans" cxnId="{2A561EDF-A5DE-4097-A6BC-1CA7C3B4F5F3}">
      <dgm:prSet/>
      <dgm:spPr/>
      <dgm:t>
        <a:bodyPr/>
        <a:lstStyle/>
        <a:p>
          <a:endParaRPr lang="en-US"/>
        </a:p>
      </dgm:t>
    </dgm:pt>
    <dgm:pt modelId="{5C37E4D2-7A46-4B0C-92B0-32955F4A2B6E}">
      <dgm:prSet/>
      <dgm:spPr/>
      <dgm:t>
        <a:bodyPr/>
        <a:lstStyle/>
        <a:p>
          <a:pPr>
            <a:lnSpc>
              <a:spcPct val="100000"/>
            </a:lnSpc>
          </a:pPr>
          <a:r>
            <a:rPr lang="en-GB"/>
            <a:t>Once you have looked at the case study.</a:t>
          </a:r>
          <a:endParaRPr lang="en-US" dirty="0"/>
        </a:p>
      </dgm:t>
    </dgm:pt>
    <dgm:pt modelId="{8B582FFB-FB2A-4BE4-9A8C-0ACAAEEDF136}" type="parTrans" cxnId="{E1597B91-8C7B-4FBA-8ECF-D345A283F0D6}">
      <dgm:prSet/>
      <dgm:spPr/>
      <dgm:t>
        <a:bodyPr/>
        <a:lstStyle/>
        <a:p>
          <a:endParaRPr lang="en-GB"/>
        </a:p>
      </dgm:t>
    </dgm:pt>
    <dgm:pt modelId="{084D5B67-12AB-41E3-8B3A-26906FC0CC4C}" type="sibTrans" cxnId="{E1597B91-8C7B-4FBA-8ECF-D345A283F0D6}">
      <dgm:prSet/>
      <dgm:spPr/>
      <dgm:t>
        <a:bodyPr/>
        <a:lstStyle/>
        <a:p>
          <a:endParaRPr lang="en-GB"/>
        </a:p>
      </dgm:t>
    </dgm:pt>
    <dgm:pt modelId="{21BE5728-A0B2-4C7D-A9CB-C83F89F5489E}">
      <dgm:prSet/>
      <dgm:spPr/>
      <dgm:t>
        <a:bodyPr/>
        <a:lstStyle/>
        <a:p>
          <a:pPr>
            <a:lnSpc>
              <a:spcPct val="100000"/>
            </a:lnSpc>
          </a:pPr>
          <a:r>
            <a:rPr lang="en-GB"/>
            <a:t>Present your findings to the group.</a:t>
          </a:r>
          <a:endParaRPr lang="en-GB" dirty="0"/>
        </a:p>
      </dgm:t>
    </dgm:pt>
    <dgm:pt modelId="{B55698D7-7991-426F-A8C1-BCD9AA62D5F7}" type="parTrans" cxnId="{EEAA784D-7A55-447A-BBA2-6E2FF1E7A8AE}">
      <dgm:prSet/>
      <dgm:spPr/>
      <dgm:t>
        <a:bodyPr/>
        <a:lstStyle/>
        <a:p>
          <a:endParaRPr lang="en-GB"/>
        </a:p>
      </dgm:t>
    </dgm:pt>
    <dgm:pt modelId="{6780E65E-F165-42A1-A5C3-3B5A29D7F130}" type="sibTrans" cxnId="{EEAA784D-7A55-447A-BBA2-6E2FF1E7A8AE}">
      <dgm:prSet/>
      <dgm:spPr/>
      <dgm:t>
        <a:bodyPr/>
        <a:lstStyle/>
        <a:p>
          <a:endParaRPr lang="en-GB"/>
        </a:p>
      </dgm:t>
    </dgm:pt>
    <dgm:pt modelId="{8006C864-3409-49A4-BAFA-CEA9D20F8092}" type="pres">
      <dgm:prSet presAssocID="{E2B7AD03-B020-407C-8BFE-1EDBC0B7A316}" presName="root" presStyleCnt="0">
        <dgm:presLayoutVars>
          <dgm:dir/>
          <dgm:resizeHandles val="exact"/>
        </dgm:presLayoutVars>
      </dgm:prSet>
      <dgm:spPr/>
    </dgm:pt>
    <dgm:pt modelId="{728B1579-0F9B-4F5D-8AC4-AEE1220EF8AE}" type="pres">
      <dgm:prSet presAssocID="{5C37E4D2-7A46-4B0C-92B0-32955F4A2B6E}" presName="compNode" presStyleCnt="0"/>
      <dgm:spPr/>
    </dgm:pt>
    <dgm:pt modelId="{46C92DE7-2AAA-4D56-A2CD-BAF62ABCCCA4}" type="pres">
      <dgm:prSet presAssocID="{5C37E4D2-7A46-4B0C-92B0-32955F4A2B6E}" presName="bgRect" presStyleLbl="bgShp" presStyleIdx="0" presStyleCnt="5"/>
      <dgm:spPr/>
    </dgm:pt>
    <dgm:pt modelId="{477B51D3-9F8B-4698-B50E-8D56C760FBE1}" type="pres">
      <dgm:prSet presAssocID="{5C37E4D2-7A46-4B0C-92B0-32955F4A2B6E}"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Books with solid fill"/>
        </a:ext>
      </dgm:extLst>
    </dgm:pt>
    <dgm:pt modelId="{75C83FC4-444C-4126-A98F-70744637C7FF}" type="pres">
      <dgm:prSet presAssocID="{5C37E4D2-7A46-4B0C-92B0-32955F4A2B6E}" presName="spaceRect" presStyleCnt="0"/>
      <dgm:spPr/>
    </dgm:pt>
    <dgm:pt modelId="{69F2CDCA-0D4B-4EA4-80A0-8984AD02B5B9}" type="pres">
      <dgm:prSet presAssocID="{5C37E4D2-7A46-4B0C-92B0-32955F4A2B6E}" presName="parTx" presStyleLbl="revTx" presStyleIdx="0" presStyleCnt="5">
        <dgm:presLayoutVars>
          <dgm:chMax val="0"/>
          <dgm:chPref val="0"/>
        </dgm:presLayoutVars>
      </dgm:prSet>
      <dgm:spPr/>
    </dgm:pt>
    <dgm:pt modelId="{633E955E-2B5A-415A-8E9E-B9F8100D5C3A}" type="pres">
      <dgm:prSet presAssocID="{084D5B67-12AB-41E3-8B3A-26906FC0CC4C}" presName="sibTrans" presStyleCnt="0"/>
      <dgm:spPr/>
    </dgm:pt>
    <dgm:pt modelId="{058D8742-2E53-4BE1-BB46-4A1007718078}" type="pres">
      <dgm:prSet presAssocID="{21BE5728-A0B2-4C7D-A9CB-C83F89F5489E}" presName="compNode" presStyleCnt="0"/>
      <dgm:spPr/>
    </dgm:pt>
    <dgm:pt modelId="{DDCF682D-3600-4D5A-8B87-A7CC6070C5CC}" type="pres">
      <dgm:prSet presAssocID="{21BE5728-A0B2-4C7D-A9CB-C83F89F5489E}" presName="bgRect" presStyleLbl="bgShp" presStyleIdx="1" presStyleCnt="5"/>
      <dgm:spPr/>
    </dgm:pt>
    <dgm:pt modelId="{BDD344F0-2122-4DCD-BA63-49D8D1ECE97A}" type="pres">
      <dgm:prSet presAssocID="{21BE5728-A0B2-4C7D-A9CB-C83F89F5489E}"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eeting with solid fill"/>
        </a:ext>
      </dgm:extLst>
    </dgm:pt>
    <dgm:pt modelId="{28ED8080-25C5-401D-ADE7-FF53B6FE7A3B}" type="pres">
      <dgm:prSet presAssocID="{21BE5728-A0B2-4C7D-A9CB-C83F89F5489E}" presName="spaceRect" presStyleCnt="0"/>
      <dgm:spPr/>
    </dgm:pt>
    <dgm:pt modelId="{2B909379-284E-4E89-8924-9C9697E8EB6C}" type="pres">
      <dgm:prSet presAssocID="{21BE5728-A0B2-4C7D-A9CB-C83F89F5489E}" presName="parTx" presStyleLbl="revTx" presStyleIdx="1" presStyleCnt="5">
        <dgm:presLayoutVars>
          <dgm:chMax val="0"/>
          <dgm:chPref val="0"/>
        </dgm:presLayoutVars>
      </dgm:prSet>
      <dgm:spPr/>
    </dgm:pt>
    <dgm:pt modelId="{E0B966B2-EEED-44F4-A94A-CECD01BFEE6D}" type="pres">
      <dgm:prSet presAssocID="{6780E65E-F165-42A1-A5C3-3B5A29D7F130}" presName="sibTrans" presStyleCnt="0"/>
      <dgm:spPr/>
    </dgm:pt>
    <dgm:pt modelId="{05C6AF45-B8D5-450C-BA76-7DEC95B9C791}" type="pres">
      <dgm:prSet presAssocID="{78AC9287-9DDA-48D7-89CD-EE70BF2D896C}" presName="compNode" presStyleCnt="0"/>
      <dgm:spPr/>
    </dgm:pt>
    <dgm:pt modelId="{1C0A781F-FA68-4CB0-90C4-D8E8871247F5}" type="pres">
      <dgm:prSet presAssocID="{78AC9287-9DDA-48D7-89CD-EE70BF2D896C}" presName="bgRect" presStyleLbl="bgShp" presStyleIdx="2" presStyleCnt="5"/>
      <dgm:spPr/>
    </dgm:pt>
    <dgm:pt modelId="{FA8544D1-A1B0-4070-A78F-608B9D9DB4EC}" type="pres">
      <dgm:prSet presAssocID="{78AC9287-9DDA-48D7-89CD-EE70BF2D896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usiness Growth"/>
        </a:ext>
      </dgm:extLst>
    </dgm:pt>
    <dgm:pt modelId="{1EEE317F-3D1D-422F-A9AE-6A6AF61C2AF5}" type="pres">
      <dgm:prSet presAssocID="{78AC9287-9DDA-48D7-89CD-EE70BF2D896C}" presName="spaceRect" presStyleCnt="0"/>
      <dgm:spPr/>
    </dgm:pt>
    <dgm:pt modelId="{00C5DC9A-DA2D-41AC-8786-8DAA2ADC8896}" type="pres">
      <dgm:prSet presAssocID="{78AC9287-9DDA-48D7-89CD-EE70BF2D896C}" presName="parTx" presStyleLbl="revTx" presStyleIdx="2" presStyleCnt="5">
        <dgm:presLayoutVars>
          <dgm:chMax val="0"/>
          <dgm:chPref val="0"/>
        </dgm:presLayoutVars>
      </dgm:prSet>
      <dgm:spPr/>
    </dgm:pt>
    <dgm:pt modelId="{72B7D163-B7C9-4F93-A207-0669236E1BD3}" type="pres">
      <dgm:prSet presAssocID="{3913D1C2-AFD1-42DA-974E-A1213A5667F4}" presName="sibTrans" presStyleCnt="0"/>
      <dgm:spPr/>
    </dgm:pt>
    <dgm:pt modelId="{BADB723A-75D5-48E3-9847-D156D9E4A6FF}" type="pres">
      <dgm:prSet presAssocID="{9292CE88-05C7-4969-A79C-189560B34D4A}" presName="compNode" presStyleCnt="0"/>
      <dgm:spPr/>
    </dgm:pt>
    <dgm:pt modelId="{28A3C4EA-6BAE-4E9C-88EB-76608B9C2E9B}" type="pres">
      <dgm:prSet presAssocID="{9292CE88-05C7-4969-A79C-189560B34D4A}" presName="bgRect" presStyleLbl="bgShp" presStyleIdx="3" presStyleCnt="5"/>
      <dgm:spPr/>
    </dgm:pt>
    <dgm:pt modelId="{63059717-ECE1-4501-9FFE-90B1E7A8AC30}" type="pres">
      <dgm:prSet presAssocID="{9292CE88-05C7-4969-A79C-189560B34D4A}"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Irritant"/>
        </a:ext>
      </dgm:extLst>
    </dgm:pt>
    <dgm:pt modelId="{C4C1DBF1-7A32-4379-A35F-43E4335D616A}" type="pres">
      <dgm:prSet presAssocID="{9292CE88-05C7-4969-A79C-189560B34D4A}" presName="spaceRect" presStyleCnt="0"/>
      <dgm:spPr/>
    </dgm:pt>
    <dgm:pt modelId="{98D58030-A363-43DC-9F3B-E95B1E9555C3}" type="pres">
      <dgm:prSet presAssocID="{9292CE88-05C7-4969-A79C-189560B34D4A}" presName="parTx" presStyleLbl="revTx" presStyleIdx="3" presStyleCnt="5">
        <dgm:presLayoutVars>
          <dgm:chMax val="0"/>
          <dgm:chPref val="0"/>
        </dgm:presLayoutVars>
      </dgm:prSet>
      <dgm:spPr/>
    </dgm:pt>
    <dgm:pt modelId="{3B791C2A-150E-45B7-91CF-160FAD3DA21F}" type="pres">
      <dgm:prSet presAssocID="{BA68C2D5-6E71-4008-A67C-75389F037FBE}" presName="sibTrans" presStyleCnt="0"/>
      <dgm:spPr/>
    </dgm:pt>
    <dgm:pt modelId="{99A87EE1-8F72-491E-970C-72B98546102C}" type="pres">
      <dgm:prSet presAssocID="{276E6792-72BD-433C-BEE9-01C38FE15767}" presName="compNode" presStyleCnt="0"/>
      <dgm:spPr/>
    </dgm:pt>
    <dgm:pt modelId="{562AA3D1-2AEF-47D6-B052-06250F205F17}" type="pres">
      <dgm:prSet presAssocID="{276E6792-72BD-433C-BEE9-01C38FE15767}" presName="bgRect" presStyleLbl="bgShp" presStyleIdx="4" presStyleCnt="5"/>
      <dgm:spPr/>
    </dgm:pt>
    <dgm:pt modelId="{DF0DA4F7-408E-43C0-99D9-1374AE74B9A0}" type="pres">
      <dgm:prSet presAssocID="{276E6792-72BD-433C-BEE9-01C38FE15767}"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ourglass"/>
        </a:ext>
      </dgm:extLst>
    </dgm:pt>
    <dgm:pt modelId="{AAC38318-829F-40E2-A925-5386B0FE8214}" type="pres">
      <dgm:prSet presAssocID="{276E6792-72BD-433C-BEE9-01C38FE15767}" presName="spaceRect" presStyleCnt="0"/>
      <dgm:spPr/>
    </dgm:pt>
    <dgm:pt modelId="{F05F5D0B-BBF3-4E20-955F-8E201B10DFAA}" type="pres">
      <dgm:prSet presAssocID="{276E6792-72BD-433C-BEE9-01C38FE15767}" presName="parTx" presStyleLbl="revTx" presStyleIdx="4" presStyleCnt="5">
        <dgm:presLayoutVars>
          <dgm:chMax val="0"/>
          <dgm:chPref val="0"/>
        </dgm:presLayoutVars>
      </dgm:prSet>
      <dgm:spPr/>
    </dgm:pt>
  </dgm:ptLst>
  <dgm:cxnLst>
    <dgm:cxn modelId="{917C7B1F-6168-4187-9303-735C373D2EB8}" type="presOf" srcId="{276E6792-72BD-433C-BEE9-01C38FE15767}" destId="{F05F5D0B-BBF3-4E20-955F-8E201B10DFAA}" srcOrd="0" destOrd="0" presId="urn:microsoft.com/office/officeart/2018/2/layout/IconVerticalSolidList"/>
    <dgm:cxn modelId="{36E6CB5B-7CEF-4F3A-B1EF-019B0B379573}" type="presOf" srcId="{5C37E4D2-7A46-4B0C-92B0-32955F4A2B6E}" destId="{69F2CDCA-0D4B-4EA4-80A0-8984AD02B5B9}" srcOrd="0" destOrd="0" presId="urn:microsoft.com/office/officeart/2018/2/layout/IconVerticalSolidList"/>
    <dgm:cxn modelId="{31432F5E-4ADD-4FF1-8509-B80EA5252B96}" type="presOf" srcId="{78AC9287-9DDA-48D7-89CD-EE70BF2D896C}" destId="{00C5DC9A-DA2D-41AC-8786-8DAA2ADC8896}" srcOrd="0" destOrd="0" presId="urn:microsoft.com/office/officeart/2018/2/layout/IconVerticalSolidList"/>
    <dgm:cxn modelId="{20496867-7921-48BF-894D-723EFAC118FE}" type="presOf" srcId="{21BE5728-A0B2-4C7D-A9CB-C83F89F5489E}" destId="{2B909379-284E-4E89-8924-9C9697E8EB6C}" srcOrd="0" destOrd="0" presId="urn:microsoft.com/office/officeart/2018/2/layout/IconVerticalSolidList"/>
    <dgm:cxn modelId="{948FD86B-9705-4538-A7E0-E406E4A5B0ED}" srcId="{E2B7AD03-B020-407C-8BFE-1EDBC0B7A316}" destId="{78AC9287-9DDA-48D7-89CD-EE70BF2D896C}" srcOrd="2" destOrd="0" parTransId="{457F5252-78FD-4949-A962-A8DC7B0E9078}" sibTransId="{3913D1C2-AFD1-42DA-974E-A1213A5667F4}"/>
    <dgm:cxn modelId="{EEAA784D-7A55-447A-BBA2-6E2FF1E7A8AE}" srcId="{E2B7AD03-B020-407C-8BFE-1EDBC0B7A316}" destId="{21BE5728-A0B2-4C7D-A9CB-C83F89F5489E}" srcOrd="1" destOrd="0" parTransId="{B55698D7-7991-426F-A8C1-BCD9AA62D5F7}" sibTransId="{6780E65E-F165-42A1-A5C3-3B5A29D7F130}"/>
    <dgm:cxn modelId="{E1597B91-8C7B-4FBA-8ECF-D345A283F0D6}" srcId="{E2B7AD03-B020-407C-8BFE-1EDBC0B7A316}" destId="{5C37E4D2-7A46-4B0C-92B0-32955F4A2B6E}" srcOrd="0" destOrd="0" parTransId="{8B582FFB-FB2A-4BE4-9A8C-0ACAAEEDF136}" sibTransId="{084D5B67-12AB-41E3-8B3A-26906FC0CC4C}"/>
    <dgm:cxn modelId="{60C8ED94-D2C6-456D-83CD-9D47F79C7B08}" srcId="{E2B7AD03-B020-407C-8BFE-1EDBC0B7A316}" destId="{9292CE88-05C7-4969-A79C-189560B34D4A}" srcOrd="3" destOrd="0" parTransId="{C3220401-FD96-40B2-AE0E-BACA3717938D}" sibTransId="{BA68C2D5-6E71-4008-A67C-75389F037FBE}"/>
    <dgm:cxn modelId="{54BB77D5-5820-471B-BF45-01B4F73B7876}" type="presOf" srcId="{9292CE88-05C7-4969-A79C-189560B34D4A}" destId="{98D58030-A363-43DC-9F3B-E95B1E9555C3}" srcOrd="0" destOrd="0" presId="urn:microsoft.com/office/officeart/2018/2/layout/IconVerticalSolidList"/>
    <dgm:cxn modelId="{2A561EDF-A5DE-4097-A6BC-1CA7C3B4F5F3}" srcId="{E2B7AD03-B020-407C-8BFE-1EDBC0B7A316}" destId="{276E6792-72BD-433C-BEE9-01C38FE15767}" srcOrd="4" destOrd="0" parTransId="{7F919ACE-65BB-49DA-8C23-0ECEE87B19B6}" sibTransId="{A7CE1936-16F8-4439-B9A1-03902E413CF2}"/>
    <dgm:cxn modelId="{DCA936F0-9773-4B54-A6B3-0C50F3C66231}" type="presOf" srcId="{E2B7AD03-B020-407C-8BFE-1EDBC0B7A316}" destId="{8006C864-3409-49A4-BAFA-CEA9D20F8092}" srcOrd="0" destOrd="0" presId="urn:microsoft.com/office/officeart/2018/2/layout/IconVerticalSolidList"/>
    <dgm:cxn modelId="{20B3EC4B-2437-4E7F-B885-51D349243781}" type="presParOf" srcId="{8006C864-3409-49A4-BAFA-CEA9D20F8092}" destId="{728B1579-0F9B-4F5D-8AC4-AEE1220EF8AE}" srcOrd="0" destOrd="0" presId="urn:microsoft.com/office/officeart/2018/2/layout/IconVerticalSolidList"/>
    <dgm:cxn modelId="{CB90C37B-7894-497A-B33A-044B655DBE1E}" type="presParOf" srcId="{728B1579-0F9B-4F5D-8AC4-AEE1220EF8AE}" destId="{46C92DE7-2AAA-4D56-A2CD-BAF62ABCCCA4}" srcOrd="0" destOrd="0" presId="urn:microsoft.com/office/officeart/2018/2/layout/IconVerticalSolidList"/>
    <dgm:cxn modelId="{E67A7908-6C28-46EA-BD27-972C59908C22}" type="presParOf" srcId="{728B1579-0F9B-4F5D-8AC4-AEE1220EF8AE}" destId="{477B51D3-9F8B-4698-B50E-8D56C760FBE1}" srcOrd="1" destOrd="0" presId="urn:microsoft.com/office/officeart/2018/2/layout/IconVerticalSolidList"/>
    <dgm:cxn modelId="{C1B60B57-5BE4-47DD-9F7D-7C3D2C2EFC07}" type="presParOf" srcId="{728B1579-0F9B-4F5D-8AC4-AEE1220EF8AE}" destId="{75C83FC4-444C-4126-A98F-70744637C7FF}" srcOrd="2" destOrd="0" presId="urn:microsoft.com/office/officeart/2018/2/layout/IconVerticalSolidList"/>
    <dgm:cxn modelId="{BD05018C-E96A-433F-85B5-6008F98B2A17}" type="presParOf" srcId="{728B1579-0F9B-4F5D-8AC4-AEE1220EF8AE}" destId="{69F2CDCA-0D4B-4EA4-80A0-8984AD02B5B9}" srcOrd="3" destOrd="0" presId="urn:microsoft.com/office/officeart/2018/2/layout/IconVerticalSolidList"/>
    <dgm:cxn modelId="{912E7D10-337E-4E77-B824-8FFD417C2F66}" type="presParOf" srcId="{8006C864-3409-49A4-BAFA-CEA9D20F8092}" destId="{633E955E-2B5A-415A-8E9E-B9F8100D5C3A}" srcOrd="1" destOrd="0" presId="urn:microsoft.com/office/officeart/2018/2/layout/IconVerticalSolidList"/>
    <dgm:cxn modelId="{A21251E3-5EBC-45F1-870A-A6808FD92805}" type="presParOf" srcId="{8006C864-3409-49A4-BAFA-CEA9D20F8092}" destId="{058D8742-2E53-4BE1-BB46-4A1007718078}" srcOrd="2" destOrd="0" presId="urn:microsoft.com/office/officeart/2018/2/layout/IconVerticalSolidList"/>
    <dgm:cxn modelId="{32C73C64-306B-4053-B622-DE5985CDCC5B}" type="presParOf" srcId="{058D8742-2E53-4BE1-BB46-4A1007718078}" destId="{DDCF682D-3600-4D5A-8B87-A7CC6070C5CC}" srcOrd="0" destOrd="0" presId="urn:microsoft.com/office/officeart/2018/2/layout/IconVerticalSolidList"/>
    <dgm:cxn modelId="{75825FD3-00DE-4BCB-A436-9EAB78D7CB16}" type="presParOf" srcId="{058D8742-2E53-4BE1-BB46-4A1007718078}" destId="{BDD344F0-2122-4DCD-BA63-49D8D1ECE97A}" srcOrd="1" destOrd="0" presId="urn:microsoft.com/office/officeart/2018/2/layout/IconVerticalSolidList"/>
    <dgm:cxn modelId="{170E0674-BD88-46D1-9A8D-EA585C2CE0E2}" type="presParOf" srcId="{058D8742-2E53-4BE1-BB46-4A1007718078}" destId="{28ED8080-25C5-401D-ADE7-FF53B6FE7A3B}" srcOrd="2" destOrd="0" presId="urn:microsoft.com/office/officeart/2018/2/layout/IconVerticalSolidList"/>
    <dgm:cxn modelId="{1B3F78EB-1C48-43DB-B8D7-EE377A22B97B}" type="presParOf" srcId="{058D8742-2E53-4BE1-BB46-4A1007718078}" destId="{2B909379-284E-4E89-8924-9C9697E8EB6C}" srcOrd="3" destOrd="0" presId="urn:microsoft.com/office/officeart/2018/2/layout/IconVerticalSolidList"/>
    <dgm:cxn modelId="{D3605EAC-DE10-4D42-8E17-1BA2B18300DE}" type="presParOf" srcId="{8006C864-3409-49A4-BAFA-CEA9D20F8092}" destId="{E0B966B2-EEED-44F4-A94A-CECD01BFEE6D}" srcOrd="3" destOrd="0" presId="urn:microsoft.com/office/officeart/2018/2/layout/IconVerticalSolidList"/>
    <dgm:cxn modelId="{C853F259-0C8D-4A72-8558-28E40355C057}" type="presParOf" srcId="{8006C864-3409-49A4-BAFA-CEA9D20F8092}" destId="{05C6AF45-B8D5-450C-BA76-7DEC95B9C791}" srcOrd="4" destOrd="0" presId="urn:microsoft.com/office/officeart/2018/2/layout/IconVerticalSolidList"/>
    <dgm:cxn modelId="{2E59AE2D-2774-49A6-9EBF-CB97A5FB63F7}" type="presParOf" srcId="{05C6AF45-B8D5-450C-BA76-7DEC95B9C791}" destId="{1C0A781F-FA68-4CB0-90C4-D8E8871247F5}" srcOrd="0" destOrd="0" presId="urn:microsoft.com/office/officeart/2018/2/layout/IconVerticalSolidList"/>
    <dgm:cxn modelId="{E3002A00-F8F4-4FD0-83EE-29F4EF7E6A79}" type="presParOf" srcId="{05C6AF45-B8D5-450C-BA76-7DEC95B9C791}" destId="{FA8544D1-A1B0-4070-A78F-608B9D9DB4EC}" srcOrd="1" destOrd="0" presId="urn:microsoft.com/office/officeart/2018/2/layout/IconVerticalSolidList"/>
    <dgm:cxn modelId="{FACB19E7-AAD7-410E-A4E4-4CD01203A77B}" type="presParOf" srcId="{05C6AF45-B8D5-450C-BA76-7DEC95B9C791}" destId="{1EEE317F-3D1D-422F-A9AE-6A6AF61C2AF5}" srcOrd="2" destOrd="0" presId="urn:microsoft.com/office/officeart/2018/2/layout/IconVerticalSolidList"/>
    <dgm:cxn modelId="{1C269A4A-15BB-4A49-AD85-BA11CEF2C6EC}" type="presParOf" srcId="{05C6AF45-B8D5-450C-BA76-7DEC95B9C791}" destId="{00C5DC9A-DA2D-41AC-8786-8DAA2ADC8896}" srcOrd="3" destOrd="0" presId="urn:microsoft.com/office/officeart/2018/2/layout/IconVerticalSolidList"/>
    <dgm:cxn modelId="{8FBF9BCA-89EC-46BB-84E0-05B4CCB60028}" type="presParOf" srcId="{8006C864-3409-49A4-BAFA-CEA9D20F8092}" destId="{72B7D163-B7C9-4F93-A207-0669236E1BD3}" srcOrd="5" destOrd="0" presId="urn:microsoft.com/office/officeart/2018/2/layout/IconVerticalSolidList"/>
    <dgm:cxn modelId="{988C3541-6789-45B8-B422-236C2E3F36A9}" type="presParOf" srcId="{8006C864-3409-49A4-BAFA-CEA9D20F8092}" destId="{BADB723A-75D5-48E3-9847-D156D9E4A6FF}" srcOrd="6" destOrd="0" presId="urn:microsoft.com/office/officeart/2018/2/layout/IconVerticalSolidList"/>
    <dgm:cxn modelId="{61CE9D4D-B505-4856-8D21-C4FB5B0B6793}" type="presParOf" srcId="{BADB723A-75D5-48E3-9847-D156D9E4A6FF}" destId="{28A3C4EA-6BAE-4E9C-88EB-76608B9C2E9B}" srcOrd="0" destOrd="0" presId="urn:microsoft.com/office/officeart/2018/2/layout/IconVerticalSolidList"/>
    <dgm:cxn modelId="{D64475A6-16FE-42DE-AB02-613336743A4C}" type="presParOf" srcId="{BADB723A-75D5-48E3-9847-D156D9E4A6FF}" destId="{63059717-ECE1-4501-9FFE-90B1E7A8AC30}" srcOrd="1" destOrd="0" presId="urn:microsoft.com/office/officeart/2018/2/layout/IconVerticalSolidList"/>
    <dgm:cxn modelId="{6B4169A8-4337-49A4-BC9F-6519AFCF7C94}" type="presParOf" srcId="{BADB723A-75D5-48E3-9847-D156D9E4A6FF}" destId="{C4C1DBF1-7A32-4379-A35F-43E4335D616A}" srcOrd="2" destOrd="0" presId="urn:microsoft.com/office/officeart/2018/2/layout/IconVerticalSolidList"/>
    <dgm:cxn modelId="{A2366D67-3307-47BB-A337-1791E8230A5C}" type="presParOf" srcId="{BADB723A-75D5-48E3-9847-D156D9E4A6FF}" destId="{98D58030-A363-43DC-9F3B-E95B1E9555C3}" srcOrd="3" destOrd="0" presId="urn:microsoft.com/office/officeart/2018/2/layout/IconVerticalSolidList"/>
    <dgm:cxn modelId="{84D307BE-C1FC-4DA7-A569-6FBC7A6131E2}" type="presParOf" srcId="{8006C864-3409-49A4-BAFA-CEA9D20F8092}" destId="{3B791C2A-150E-45B7-91CF-160FAD3DA21F}" srcOrd="7" destOrd="0" presId="urn:microsoft.com/office/officeart/2018/2/layout/IconVerticalSolidList"/>
    <dgm:cxn modelId="{41A3C64D-6288-47F8-9B1A-9597784D4771}" type="presParOf" srcId="{8006C864-3409-49A4-BAFA-CEA9D20F8092}" destId="{99A87EE1-8F72-491E-970C-72B98546102C}" srcOrd="8" destOrd="0" presId="urn:microsoft.com/office/officeart/2018/2/layout/IconVerticalSolidList"/>
    <dgm:cxn modelId="{DB1677F1-B781-414D-A492-0BE61FDB337F}" type="presParOf" srcId="{99A87EE1-8F72-491E-970C-72B98546102C}" destId="{562AA3D1-2AEF-47D6-B052-06250F205F17}" srcOrd="0" destOrd="0" presId="urn:microsoft.com/office/officeart/2018/2/layout/IconVerticalSolidList"/>
    <dgm:cxn modelId="{48BF9844-D2B9-4B07-8A0D-0FC4E0DF1DF1}" type="presParOf" srcId="{99A87EE1-8F72-491E-970C-72B98546102C}" destId="{DF0DA4F7-408E-43C0-99D9-1374AE74B9A0}" srcOrd="1" destOrd="0" presId="urn:microsoft.com/office/officeart/2018/2/layout/IconVerticalSolidList"/>
    <dgm:cxn modelId="{9FA0BD04-8934-4564-A5B2-C14E523625F2}" type="presParOf" srcId="{99A87EE1-8F72-491E-970C-72B98546102C}" destId="{AAC38318-829F-40E2-A925-5386B0FE8214}" srcOrd="2" destOrd="0" presId="urn:microsoft.com/office/officeart/2018/2/layout/IconVerticalSolidList"/>
    <dgm:cxn modelId="{BF71310A-E148-4AC9-BA23-8EE0D6386DD5}" type="presParOf" srcId="{99A87EE1-8F72-491E-970C-72B98546102C}" destId="{F05F5D0B-BBF3-4E20-955F-8E201B10DFA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5535528-A37C-43C3-9D38-C6AC86716D0C}"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A1EB941C-2851-4F69-A83F-CE6D33C010B6}">
      <dgm:prSet/>
      <dgm:spPr/>
      <dgm:t>
        <a:bodyPr/>
        <a:lstStyle/>
        <a:p>
          <a:pPr>
            <a:lnSpc>
              <a:spcPct val="100000"/>
            </a:lnSpc>
          </a:pPr>
          <a:r>
            <a:rPr lang="en-GB" dirty="0"/>
            <a:t>Try to find </a:t>
          </a:r>
          <a:r>
            <a:rPr lang="en-GB" b="1" i="1" dirty="0"/>
            <a:t>three</a:t>
          </a:r>
          <a:r>
            <a:rPr lang="en-GB" dirty="0"/>
            <a:t> real world examples or viruses, trojans or worms.</a:t>
          </a:r>
          <a:endParaRPr lang="en-US" dirty="0"/>
        </a:p>
      </dgm:t>
    </dgm:pt>
    <dgm:pt modelId="{750009C7-0AC0-4A8C-9927-1B0008196D79}" type="parTrans" cxnId="{0FF60F73-10EF-46A9-A23A-F07B4850CFB3}">
      <dgm:prSet/>
      <dgm:spPr/>
      <dgm:t>
        <a:bodyPr/>
        <a:lstStyle/>
        <a:p>
          <a:endParaRPr lang="en-US"/>
        </a:p>
      </dgm:t>
    </dgm:pt>
    <dgm:pt modelId="{3C4846C6-7325-445A-87B0-E6EC277726FF}" type="sibTrans" cxnId="{0FF60F73-10EF-46A9-A23A-F07B4850CFB3}">
      <dgm:prSet/>
      <dgm:spPr/>
      <dgm:t>
        <a:bodyPr/>
        <a:lstStyle/>
        <a:p>
          <a:endParaRPr lang="en-US"/>
        </a:p>
      </dgm:t>
    </dgm:pt>
    <dgm:pt modelId="{65F73BFE-FFE2-4D59-9021-75F522F916E8}">
      <dgm:prSet/>
      <dgm:spPr/>
      <dgm:t>
        <a:bodyPr/>
        <a:lstStyle/>
        <a:p>
          <a:pPr>
            <a:lnSpc>
              <a:spcPct val="100000"/>
            </a:lnSpc>
          </a:pPr>
          <a:r>
            <a:rPr lang="en-GB" dirty="0"/>
            <a:t>For each example try to find out the following:</a:t>
          </a:r>
          <a:endParaRPr lang="en-US" dirty="0"/>
        </a:p>
      </dgm:t>
    </dgm:pt>
    <dgm:pt modelId="{477B2C0C-B917-4680-B2D6-509DCFF676C6}" type="parTrans" cxnId="{49292726-D328-4A9D-8EB6-C0F12FC7B703}">
      <dgm:prSet/>
      <dgm:spPr/>
      <dgm:t>
        <a:bodyPr/>
        <a:lstStyle/>
        <a:p>
          <a:endParaRPr lang="en-US"/>
        </a:p>
      </dgm:t>
    </dgm:pt>
    <dgm:pt modelId="{8EE499D7-79CD-47D0-A8F5-596CEA687EE1}" type="sibTrans" cxnId="{49292726-D328-4A9D-8EB6-C0F12FC7B703}">
      <dgm:prSet/>
      <dgm:spPr/>
      <dgm:t>
        <a:bodyPr/>
        <a:lstStyle/>
        <a:p>
          <a:endParaRPr lang="en-US"/>
        </a:p>
      </dgm:t>
    </dgm:pt>
    <dgm:pt modelId="{7DE28F42-E0CD-440B-B307-DFA195A99017}">
      <dgm:prSet/>
      <dgm:spPr/>
      <dgm:t>
        <a:bodyPr/>
        <a:lstStyle/>
        <a:p>
          <a:pPr>
            <a:lnSpc>
              <a:spcPct val="100000"/>
            </a:lnSpc>
          </a:pPr>
          <a:r>
            <a:rPr lang="en-GB" b="1" i="1" u="none" dirty="0"/>
            <a:t>The name </a:t>
          </a:r>
          <a:r>
            <a:rPr lang="en-GB" b="0" i="0" u="none" dirty="0"/>
            <a:t>of the organisation </a:t>
          </a:r>
          <a:r>
            <a:rPr lang="en-GB" b="1" i="1" u="none" dirty="0"/>
            <a:t>what they do</a:t>
          </a:r>
          <a:r>
            <a:rPr lang="en-GB" b="0" i="0" u="none" dirty="0"/>
            <a:t>.</a:t>
          </a:r>
          <a:endParaRPr lang="en-US" b="0" i="0" dirty="0"/>
        </a:p>
      </dgm:t>
    </dgm:pt>
    <dgm:pt modelId="{FB985A8E-A2B2-4856-B37B-BC0023FE9C34}" type="parTrans" cxnId="{673D6102-C6C1-4D6D-BD99-B3C8C7E439D7}">
      <dgm:prSet/>
      <dgm:spPr/>
      <dgm:t>
        <a:bodyPr/>
        <a:lstStyle/>
        <a:p>
          <a:endParaRPr lang="en-US"/>
        </a:p>
      </dgm:t>
    </dgm:pt>
    <dgm:pt modelId="{5A426B15-31BB-4E51-B3C6-B731BDD00D87}" type="sibTrans" cxnId="{673D6102-C6C1-4D6D-BD99-B3C8C7E439D7}">
      <dgm:prSet/>
      <dgm:spPr/>
      <dgm:t>
        <a:bodyPr/>
        <a:lstStyle/>
        <a:p>
          <a:endParaRPr lang="en-US"/>
        </a:p>
      </dgm:t>
    </dgm:pt>
    <dgm:pt modelId="{E031A549-8BC6-4050-A0DC-ACE467DBE0F9}">
      <dgm:prSet/>
      <dgm:spPr/>
      <dgm:t>
        <a:bodyPr/>
        <a:lstStyle/>
        <a:p>
          <a:pPr>
            <a:lnSpc>
              <a:spcPct val="100000"/>
            </a:lnSpc>
          </a:pPr>
          <a:r>
            <a:rPr lang="en-GB" b="1" i="1" dirty="0"/>
            <a:t>What malware was used </a:t>
          </a:r>
          <a:r>
            <a:rPr lang="en-GB" dirty="0"/>
            <a:t>in the attack?</a:t>
          </a:r>
          <a:endParaRPr lang="en-US" dirty="0"/>
        </a:p>
      </dgm:t>
    </dgm:pt>
    <dgm:pt modelId="{899C03E1-A1DD-4BFC-9C71-2B13AEEAF8CE}" type="parTrans" cxnId="{1AE53DA4-DEFA-4873-984A-A95AF54A990B}">
      <dgm:prSet/>
      <dgm:spPr/>
      <dgm:t>
        <a:bodyPr/>
        <a:lstStyle/>
        <a:p>
          <a:endParaRPr lang="en-US"/>
        </a:p>
      </dgm:t>
    </dgm:pt>
    <dgm:pt modelId="{226D706C-B706-4129-A58E-3467BBEF3D78}" type="sibTrans" cxnId="{1AE53DA4-DEFA-4873-984A-A95AF54A990B}">
      <dgm:prSet/>
      <dgm:spPr/>
      <dgm:t>
        <a:bodyPr/>
        <a:lstStyle/>
        <a:p>
          <a:endParaRPr lang="en-US"/>
        </a:p>
      </dgm:t>
    </dgm:pt>
    <dgm:pt modelId="{EDBBEB00-FBBF-420E-A58B-138A19178BF1}">
      <dgm:prSet/>
      <dgm:spPr/>
      <dgm:t>
        <a:bodyPr/>
        <a:lstStyle/>
        <a:p>
          <a:pPr>
            <a:lnSpc>
              <a:spcPct val="100000"/>
            </a:lnSpc>
          </a:pPr>
          <a:r>
            <a:rPr lang="en-GB" b="1" i="1" u="none" dirty="0"/>
            <a:t>How was the attack stopped</a:t>
          </a:r>
          <a:r>
            <a:rPr lang="en-GB" dirty="0"/>
            <a:t>?</a:t>
          </a:r>
          <a:endParaRPr lang="en-US" dirty="0"/>
        </a:p>
      </dgm:t>
    </dgm:pt>
    <dgm:pt modelId="{8DB79AC1-644C-43F4-AA93-2D7C761683E3}" type="parTrans" cxnId="{B44DD488-20C7-44A5-ACE3-2CD444F25436}">
      <dgm:prSet/>
      <dgm:spPr/>
      <dgm:t>
        <a:bodyPr/>
        <a:lstStyle/>
        <a:p>
          <a:endParaRPr lang="en-US"/>
        </a:p>
      </dgm:t>
    </dgm:pt>
    <dgm:pt modelId="{905951EE-BF2E-403E-9C2F-79864302E3DB}" type="sibTrans" cxnId="{B44DD488-20C7-44A5-ACE3-2CD444F25436}">
      <dgm:prSet/>
      <dgm:spPr/>
      <dgm:t>
        <a:bodyPr/>
        <a:lstStyle/>
        <a:p>
          <a:endParaRPr lang="en-US"/>
        </a:p>
      </dgm:t>
    </dgm:pt>
    <dgm:pt modelId="{A4C9B1A7-51CE-4190-93A5-E5EFB3AEACE9}">
      <dgm:prSet/>
      <dgm:spPr/>
      <dgm:t>
        <a:bodyPr/>
        <a:lstStyle/>
        <a:p>
          <a:pPr>
            <a:lnSpc>
              <a:spcPct val="100000"/>
            </a:lnSpc>
          </a:pPr>
          <a:r>
            <a:rPr lang="en-GB" b="1" i="1" dirty="0"/>
            <a:t>How was the attack allowed to happen</a:t>
          </a:r>
          <a:r>
            <a:rPr lang="en-GB" b="0" i="0" dirty="0"/>
            <a:t>?</a:t>
          </a:r>
          <a:endParaRPr lang="en-US" dirty="0"/>
        </a:p>
      </dgm:t>
    </dgm:pt>
    <dgm:pt modelId="{94EE21A4-40FB-4133-9D9E-B26A921F10E5}" type="parTrans" cxnId="{F547CE06-FDCA-4D45-90BA-3B728BCDB54A}">
      <dgm:prSet/>
      <dgm:spPr/>
      <dgm:t>
        <a:bodyPr/>
        <a:lstStyle/>
        <a:p>
          <a:endParaRPr lang="en-US"/>
        </a:p>
      </dgm:t>
    </dgm:pt>
    <dgm:pt modelId="{A8699C8B-4F87-4C1F-B2C2-32CCEFDC8427}" type="sibTrans" cxnId="{F547CE06-FDCA-4D45-90BA-3B728BCDB54A}">
      <dgm:prSet/>
      <dgm:spPr/>
      <dgm:t>
        <a:bodyPr/>
        <a:lstStyle/>
        <a:p>
          <a:endParaRPr lang="en-US"/>
        </a:p>
      </dgm:t>
    </dgm:pt>
    <dgm:pt modelId="{4FCBBAB4-74E3-45A5-B7F9-A14B63A95598}">
      <dgm:prSet/>
      <dgm:spPr/>
      <dgm:t>
        <a:bodyPr/>
        <a:lstStyle/>
        <a:p>
          <a:pPr>
            <a:lnSpc>
              <a:spcPct val="100000"/>
            </a:lnSpc>
          </a:pPr>
          <a:r>
            <a:rPr lang="en-US" b="1" i="1" dirty="0"/>
            <a:t>What was the impact </a:t>
          </a:r>
          <a:r>
            <a:rPr lang="en-US" dirty="0"/>
            <a:t>of the attack?</a:t>
          </a:r>
        </a:p>
      </dgm:t>
    </dgm:pt>
    <dgm:pt modelId="{8710BE67-48AD-41DA-BF49-32F05708E2B7}" type="parTrans" cxnId="{F8DE3B33-D724-49DD-BB14-18C9B205EB1D}">
      <dgm:prSet/>
      <dgm:spPr/>
      <dgm:t>
        <a:bodyPr/>
        <a:lstStyle/>
        <a:p>
          <a:endParaRPr lang="en-GB"/>
        </a:p>
      </dgm:t>
    </dgm:pt>
    <dgm:pt modelId="{25B2B1E6-3A92-4B94-8C8B-9E4EEDB62D80}" type="sibTrans" cxnId="{F8DE3B33-D724-49DD-BB14-18C9B205EB1D}">
      <dgm:prSet/>
      <dgm:spPr/>
      <dgm:t>
        <a:bodyPr/>
        <a:lstStyle/>
        <a:p>
          <a:endParaRPr lang="en-GB"/>
        </a:p>
      </dgm:t>
    </dgm:pt>
    <dgm:pt modelId="{94C91297-7765-4F28-B651-B9DB4131B596}" type="pres">
      <dgm:prSet presAssocID="{35535528-A37C-43C3-9D38-C6AC86716D0C}" presName="root" presStyleCnt="0">
        <dgm:presLayoutVars>
          <dgm:dir/>
          <dgm:resizeHandles val="exact"/>
        </dgm:presLayoutVars>
      </dgm:prSet>
      <dgm:spPr/>
    </dgm:pt>
    <dgm:pt modelId="{97942C30-9F7E-43CD-A58F-F408F82633D4}" type="pres">
      <dgm:prSet presAssocID="{A1EB941C-2851-4F69-A83F-CE6D33C010B6}" presName="compNode" presStyleCnt="0"/>
      <dgm:spPr/>
    </dgm:pt>
    <dgm:pt modelId="{5863EB56-C1AA-4A35-950E-581DE89EE4B6}" type="pres">
      <dgm:prSet presAssocID="{A1EB941C-2851-4F69-A83F-CE6D33C010B6}" presName="bgRect" presStyleLbl="bgShp" presStyleIdx="0" presStyleCnt="7"/>
      <dgm:spPr/>
    </dgm:pt>
    <dgm:pt modelId="{9C521745-FBD9-4793-B29A-FACB474FAF52}" type="pres">
      <dgm:prSet presAssocID="{A1EB941C-2851-4F69-A83F-CE6D33C010B6}"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ud Computing"/>
        </a:ext>
      </dgm:extLst>
    </dgm:pt>
    <dgm:pt modelId="{5083E95F-F0FD-4F14-9FF6-3A161624A2E3}" type="pres">
      <dgm:prSet presAssocID="{A1EB941C-2851-4F69-A83F-CE6D33C010B6}" presName="spaceRect" presStyleCnt="0"/>
      <dgm:spPr/>
    </dgm:pt>
    <dgm:pt modelId="{73BE3615-7851-45C4-8C76-0FDC6EE1815A}" type="pres">
      <dgm:prSet presAssocID="{A1EB941C-2851-4F69-A83F-CE6D33C010B6}" presName="parTx" presStyleLbl="revTx" presStyleIdx="0" presStyleCnt="7">
        <dgm:presLayoutVars>
          <dgm:chMax val="0"/>
          <dgm:chPref val="0"/>
        </dgm:presLayoutVars>
      </dgm:prSet>
      <dgm:spPr/>
    </dgm:pt>
    <dgm:pt modelId="{356C6910-EC8B-4FD2-892B-DAA41096AE97}" type="pres">
      <dgm:prSet presAssocID="{3C4846C6-7325-445A-87B0-E6EC277726FF}" presName="sibTrans" presStyleCnt="0"/>
      <dgm:spPr/>
    </dgm:pt>
    <dgm:pt modelId="{CE891829-21AB-4D26-A8A4-7237448A1467}" type="pres">
      <dgm:prSet presAssocID="{65F73BFE-FFE2-4D59-9021-75F522F916E8}" presName="compNode" presStyleCnt="0"/>
      <dgm:spPr/>
    </dgm:pt>
    <dgm:pt modelId="{E93F3CFE-A428-4E6E-BA7F-49799169871C}" type="pres">
      <dgm:prSet presAssocID="{65F73BFE-FFE2-4D59-9021-75F522F916E8}" presName="bgRect" presStyleLbl="bgShp" presStyleIdx="1" presStyleCnt="7"/>
      <dgm:spPr/>
    </dgm:pt>
    <dgm:pt modelId="{78158E60-C928-4D89-AE27-A24EB94A449A}" type="pres">
      <dgm:prSet presAssocID="{65F73BFE-FFE2-4D59-9021-75F522F916E8}"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
        </a:ext>
      </dgm:extLst>
    </dgm:pt>
    <dgm:pt modelId="{6489E403-1162-4C45-9105-CFB610B735E8}" type="pres">
      <dgm:prSet presAssocID="{65F73BFE-FFE2-4D59-9021-75F522F916E8}" presName="spaceRect" presStyleCnt="0"/>
      <dgm:spPr/>
    </dgm:pt>
    <dgm:pt modelId="{ED899461-1724-4978-B5CC-BBE5ED93ACDE}" type="pres">
      <dgm:prSet presAssocID="{65F73BFE-FFE2-4D59-9021-75F522F916E8}" presName="parTx" presStyleLbl="revTx" presStyleIdx="1" presStyleCnt="7">
        <dgm:presLayoutVars>
          <dgm:chMax val="0"/>
          <dgm:chPref val="0"/>
        </dgm:presLayoutVars>
      </dgm:prSet>
      <dgm:spPr/>
    </dgm:pt>
    <dgm:pt modelId="{06AEEAA8-3C41-4376-9458-407C737613D7}" type="pres">
      <dgm:prSet presAssocID="{8EE499D7-79CD-47D0-A8F5-596CEA687EE1}" presName="sibTrans" presStyleCnt="0"/>
      <dgm:spPr/>
    </dgm:pt>
    <dgm:pt modelId="{F87E2FEB-EF66-4348-92E9-55B1BFDD4322}" type="pres">
      <dgm:prSet presAssocID="{7DE28F42-E0CD-440B-B307-DFA195A99017}" presName="compNode" presStyleCnt="0"/>
      <dgm:spPr/>
    </dgm:pt>
    <dgm:pt modelId="{A86372D1-3D6C-4D37-A2F4-5C643A4B4AB9}" type="pres">
      <dgm:prSet presAssocID="{7DE28F42-E0CD-440B-B307-DFA195A99017}" presName="bgRect" presStyleLbl="bgShp" presStyleIdx="2" presStyleCnt="7"/>
      <dgm:spPr/>
    </dgm:pt>
    <dgm:pt modelId="{2DFD10DE-ED26-4CFF-9D6D-76370A9B70B9}" type="pres">
      <dgm:prSet presAssocID="{7DE28F42-E0CD-440B-B307-DFA195A99017}"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erver"/>
        </a:ext>
      </dgm:extLst>
    </dgm:pt>
    <dgm:pt modelId="{B6B8DBBA-CDA8-4F57-8C61-66066BCD8B24}" type="pres">
      <dgm:prSet presAssocID="{7DE28F42-E0CD-440B-B307-DFA195A99017}" presName="spaceRect" presStyleCnt="0"/>
      <dgm:spPr/>
    </dgm:pt>
    <dgm:pt modelId="{E66CA165-C021-4147-A504-63E4250175A7}" type="pres">
      <dgm:prSet presAssocID="{7DE28F42-E0CD-440B-B307-DFA195A99017}" presName="parTx" presStyleLbl="revTx" presStyleIdx="2" presStyleCnt="7">
        <dgm:presLayoutVars>
          <dgm:chMax val="0"/>
          <dgm:chPref val="0"/>
        </dgm:presLayoutVars>
      </dgm:prSet>
      <dgm:spPr/>
    </dgm:pt>
    <dgm:pt modelId="{0A6BAAF3-9942-40F9-9F32-D7C14BEBDDEE}" type="pres">
      <dgm:prSet presAssocID="{5A426B15-31BB-4E51-B3C6-B731BDD00D87}" presName="sibTrans" presStyleCnt="0"/>
      <dgm:spPr/>
    </dgm:pt>
    <dgm:pt modelId="{A335A05F-6A25-499A-84CA-896BF265A9EF}" type="pres">
      <dgm:prSet presAssocID="{E031A549-8BC6-4050-A0DC-ACE467DBE0F9}" presName="compNode" presStyleCnt="0"/>
      <dgm:spPr/>
    </dgm:pt>
    <dgm:pt modelId="{072698CC-B4E3-4B6A-9219-6DC3FDB68801}" type="pres">
      <dgm:prSet presAssocID="{E031A549-8BC6-4050-A0DC-ACE467DBE0F9}" presName="bgRect" presStyleLbl="bgShp" presStyleIdx="3" presStyleCnt="7"/>
      <dgm:spPr/>
    </dgm:pt>
    <dgm:pt modelId="{6A371B27-5B3C-455F-86BB-7288CC0A0F82}" type="pres">
      <dgm:prSet presAssocID="{E031A549-8BC6-4050-A0DC-ACE467DBE0F9}"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redit card"/>
        </a:ext>
      </dgm:extLst>
    </dgm:pt>
    <dgm:pt modelId="{9567C832-DE46-48F6-AAA9-84ED213A329D}" type="pres">
      <dgm:prSet presAssocID="{E031A549-8BC6-4050-A0DC-ACE467DBE0F9}" presName="spaceRect" presStyleCnt="0"/>
      <dgm:spPr/>
    </dgm:pt>
    <dgm:pt modelId="{BEF3B3BD-6F10-4802-9DC4-0E95329FF482}" type="pres">
      <dgm:prSet presAssocID="{E031A549-8BC6-4050-A0DC-ACE467DBE0F9}" presName="parTx" presStyleLbl="revTx" presStyleIdx="3" presStyleCnt="7">
        <dgm:presLayoutVars>
          <dgm:chMax val="0"/>
          <dgm:chPref val="0"/>
        </dgm:presLayoutVars>
      </dgm:prSet>
      <dgm:spPr/>
    </dgm:pt>
    <dgm:pt modelId="{4FBB4C33-94F6-4CFE-B47E-4AFA154799B9}" type="pres">
      <dgm:prSet presAssocID="{226D706C-B706-4129-A58E-3467BBEF3D78}" presName="sibTrans" presStyleCnt="0"/>
      <dgm:spPr/>
    </dgm:pt>
    <dgm:pt modelId="{430DF32D-CC36-4A55-AAE2-6C9C40675F44}" type="pres">
      <dgm:prSet presAssocID="{EDBBEB00-FBBF-420E-A58B-138A19178BF1}" presName="compNode" presStyleCnt="0"/>
      <dgm:spPr/>
    </dgm:pt>
    <dgm:pt modelId="{357EB51B-73F6-41AD-8CEA-39014F620E49}" type="pres">
      <dgm:prSet presAssocID="{EDBBEB00-FBBF-420E-A58B-138A19178BF1}" presName="bgRect" presStyleLbl="bgShp" presStyleIdx="4" presStyleCnt="7"/>
      <dgm:spPr/>
    </dgm:pt>
    <dgm:pt modelId="{91407D5C-270F-4111-8383-1434684FE4BA}" type="pres">
      <dgm:prSet presAssocID="{EDBBEB00-FBBF-420E-A58B-138A19178BF1}"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oney"/>
        </a:ext>
      </dgm:extLst>
    </dgm:pt>
    <dgm:pt modelId="{901D2FAB-7785-4CC8-956C-93D5FD296207}" type="pres">
      <dgm:prSet presAssocID="{EDBBEB00-FBBF-420E-A58B-138A19178BF1}" presName="spaceRect" presStyleCnt="0"/>
      <dgm:spPr/>
    </dgm:pt>
    <dgm:pt modelId="{60D5794F-C36F-4589-818C-64DE3069F924}" type="pres">
      <dgm:prSet presAssocID="{EDBBEB00-FBBF-420E-A58B-138A19178BF1}" presName="parTx" presStyleLbl="revTx" presStyleIdx="4" presStyleCnt="7">
        <dgm:presLayoutVars>
          <dgm:chMax val="0"/>
          <dgm:chPref val="0"/>
        </dgm:presLayoutVars>
      </dgm:prSet>
      <dgm:spPr/>
    </dgm:pt>
    <dgm:pt modelId="{4449C57E-360B-4C5A-8E6B-9995FE86725E}" type="pres">
      <dgm:prSet presAssocID="{905951EE-BF2E-403E-9C2F-79864302E3DB}" presName="sibTrans" presStyleCnt="0"/>
      <dgm:spPr/>
    </dgm:pt>
    <dgm:pt modelId="{A85FC47B-7E9F-437B-8AA3-D7BC7C619596}" type="pres">
      <dgm:prSet presAssocID="{A4C9B1A7-51CE-4190-93A5-E5EFB3AEACE9}" presName="compNode" presStyleCnt="0"/>
      <dgm:spPr/>
    </dgm:pt>
    <dgm:pt modelId="{6FA3F484-FC87-459E-A710-26267D9CF513}" type="pres">
      <dgm:prSet presAssocID="{A4C9B1A7-51CE-4190-93A5-E5EFB3AEACE9}" presName="bgRect" presStyleLbl="bgShp" presStyleIdx="5" presStyleCnt="7"/>
      <dgm:spPr/>
    </dgm:pt>
    <dgm:pt modelId="{628CEFE5-CC5A-45CC-9508-E233DB960171}" type="pres">
      <dgm:prSet presAssocID="{A4C9B1A7-51CE-4190-93A5-E5EFB3AEACE9}"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yncing Cloud"/>
        </a:ext>
      </dgm:extLst>
    </dgm:pt>
    <dgm:pt modelId="{52604491-DDB7-4C4E-9513-E016E0D236BB}" type="pres">
      <dgm:prSet presAssocID="{A4C9B1A7-51CE-4190-93A5-E5EFB3AEACE9}" presName="spaceRect" presStyleCnt="0"/>
      <dgm:spPr/>
    </dgm:pt>
    <dgm:pt modelId="{9849CEA1-2BCE-4871-8D4E-D609D40D434F}" type="pres">
      <dgm:prSet presAssocID="{A4C9B1A7-51CE-4190-93A5-E5EFB3AEACE9}" presName="parTx" presStyleLbl="revTx" presStyleIdx="5" presStyleCnt="7">
        <dgm:presLayoutVars>
          <dgm:chMax val="0"/>
          <dgm:chPref val="0"/>
        </dgm:presLayoutVars>
      </dgm:prSet>
      <dgm:spPr/>
    </dgm:pt>
    <dgm:pt modelId="{E6428D7C-8CA8-4A8C-9E12-0BFE02BBD82C}" type="pres">
      <dgm:prSet presAssocID="{A8699C8B-4F87-4C1F-B2C2-32CCEFDC8427}" presName="sibTrans" presStyleCnt="0"/>
      <dgm:spPr/>
    </dgm:pt>
    <dgm:pt modelId="{A6EDD9B0-6862-4E30-93C7-B6E587977017}" type="pres">
      <dgm:prSet presAssocID="{4FCBBAB4-74E3-45A5-B7F9-A14B63A95598}" presName="compNode" presStyleCnt="0"/>
      <dgm:spPr/>
    </dgm:pt>
    <dgm:pt modelId="{B9A4DE31-7CA0-488F-ABBE-AF7537730353}" type="pres">
      <dgm:prSet presAssocID="{4FCBBAB4-74E3-45A5-B7F9-A14B63A95598}" presName="bgRect" presStyleLbl="bgShp" presStyleIdx="6" presStyleCnt="7"/>
      <dgm:spPr/>
    </dgm:pt>
    <dgm:pt modelId="{292FBBAF-19DB-4407-9A8B-3134FA978B7B}" type="pres">
      <dgm:prSet presAssocID="{4FCBBAB4-74E3-45A5-B7F9-A14B63A95598}" presName="iconRect" presStyleLbl="node1" presStyleIdx="6" presStyleCnt="7"/>
      <dgm:spPr>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dgm:spPr>
      <dgm:extLst>
        <a:ext uri="{E40237B7-FDA0-4F09-8148-C483321AD2D9}">
          <dgm14:cNvPr xmlns:dgm14="http://schemas.microsoft.com/office/drawing/2010/diagram" id="0" name="" descr="Shield Cross with solid fill"/>
        </a:ext>
      </dgm:extLst>
    </dgm:pt>
    <dgm:pt modelId="{A4B4D1A4-E05D-4BF6-AFF8-A366609E26B0}" type="pres">
      <dgm:prSet presAssocID="{4FCBBAB4-74E3-45A5-B7F9-A14B63A95598}" presName="spaceRect" presStyleCnt="0"/>
      <dgm:spPr/>
    </dgm:pt>
    <dgm:pt modelId="{0C5832AE-73D8-4CC2-B39E-1CB367E6A85F}" type="pres">
      <dgm:prSet presAssocID="{4FCBBAB4-74E3-45A5-B7F9-A14B63A95598}" presName="parTx" presStyleLbl="revTx" presStyleIdx="6" presStyleCnt="7">
        <dgm:presLayoutVars>
          <dgm:chMax val="0"/>
          <dgm:chPref val="0"/>
        </dgm:presLayoutVars>
      </dgm:prSet>
      <dgm:spPr/>
    </dgm:pt>
  </dgm:ptLst>
  <dgm:cxnLst>
    <dgm:cxn modelId="{673D6102-C6C1-4D6D-BD99-B3C8C7E439D7}" srcId="{35535528-A37C-43C3-9D38-C6AC86716D0C}" destId="{7DE28F42-E0CD-440B-B307-DFA195A99017}" srcOrd="2" destOrd="0" parTransId="{FB985A8E-A2B2-4856-B37B-BC0023FE9C34}" sibTransId="{5A426B15-31BB-4E51-B3C6-B731BDD00D87}"/>
    <dgm:cxn modelId="{F547CE06-FDCA-4D45-90BA-3B728BCDB54A}" srcId="{35535528-A37C-43C3-9D38-C6AC86716D0C}" destId="{A4C9B1A7-51CE-4190-93A5-E5EFB3AEACE9}" srcOrd="5" destOrd="0" parTransId="{94EE21A4-40FB-4133-9D9E-B26A921F10E5}" sibTransId="{A8699C8B-4F87-4C1F-B2C2-32CCEFDC8427}"/>
    <dgm:cxn modelId="{F08DF623-FF20-4FE6-8401-2A283314A659}" type="presOf" srcId="{7DE28F42-E0CD-440B-B307-DFA195A99017}" destId="{E66CA165-C021-4147-A504-63E4250175A7}" srcOrd="0" destOrd="0" presId="urn:microsoft.com/office/officeart/2018/2/layout/IconVerticalSolidList"/>
    <dgm:cxn modelId="{49292726-D328-4A9D-8EB6-C0F12FC7B703}" srcId="{35535528-A37C-43C3-9D38-C6AC86716D0C}" destId="{65F73BFE-FFE2-4D59-9021-75F522F916E8}" srcOrd="1" destOrd="0" parTransId="{477B2C0C-B917-4680-B2D6-509DCFF676C6}" sibTransId="{8EE499D7-79CD-47D0-A8F5-596CEA687EE1}"/>
    <dgm:cxn modelId="{F8DE3B33-D724-49DD-BB14-18C9B205EB1D}" srcId="{35535528-A37C-43C3-9D38-C6AC86716D0C}" destId="{4FCBBAB4-74E3-45A5-B7F9-A14B63A95598}" srcOrd="6" destOrd="0" parTransId="{8710BE67-48AD-41DA-BF49-32F05708E2B7}" sibTransId="{25B2B1E6-3A92-4B94-8C8B-9E4EEDB62D80}"/>
    <dgm:cxn modelId="{953B8661-F8F5-4E33-9BBC-9A245D518310}" type="presOf" srcId="{A4C9B1A7-51CE-4190-93A5-E5EFB3AEACE9}" destId="{9849CEA1-2BCE-4871-8D4E-D609D40D434F}" srcOrd="0" destOrd="0" presId="urn:microsoft.com/office/officeart/2018/2/layout/IconVerticalSolidList"/>
    <dgm:cxn modelId="{35E2EE67-60E6-4231-960B-5C42F8C9E717}" type="presOf" srcId="{E031A549-8BC6-4050-A0DC-ACE467DBE0F9}" destId="{BEF3B3BD-6F10-4802-9DC4-0E95329FF482}" srcOrd="0" destOrd="0" presId="urn:microsoft.com/office/officeart/2018/2/layout/IconVerticalSolidList"/>
    <dgm:cxn modelId="{7DAF426A-DF0A-4158-BA9F-E93ED07854DB}" type="presOf" srcId="{4FCBBAB4-74E3-45A5-B7F9-A14B63A95598}" destId="{0C5832AE-73D8-4CC2-B39E-1CB367E6A85F}" srcOrd="0" destOrd="0" presId="urn:microsoft.com/office/officeart/2018/2/layout/IconVerticalSolidList"/>
    <dgm:cxn modelId="{0FF60F73-10EF-46A9-A23A-F07B4850CFB3}" srcId="{35535528-A37C-43C3-9D38-C6AC86716D0C}" destId="{A1EB941C-2851-4F69-A83F-CE6D33C010B6}" srcOrd="0" destOrd="0" parTransId="{750009C7-0AC0-4A8C-9927-1B0008196D79}" sibTransId="{3C4846C6-7325-445A-87B0-E6EC277726FF}"/>
    <dgm:cxn modelId="{CDC44775-E64F-4409-95A4-49D1BDDE87BD}" type="presOf" srcId="{EDBBEB00-FBBF-420E-A58B-138A19178BF1}" destId="{60D5794F-C36F-4589-818C-64DE3069F924}" srcOrd="0" destOrd="0" presId="urn:microsoft.com/office/officeart/2018/2/layout/IconVerticalSolidList"/>
    <dgm:cxn modelId="{B44DD488-20C7-44A5-ACE3-2CD444F25436}" srcId="{35535528-A37C-43C3-9D38-C6AC86716D0C}" destId="{EDBBEB00-FBBF-420E-A58B-138A19178BF1}" srcOrd="4" destOrd="0" parTransId="{8DB79AC1-644C-43F4-AA93-2D7C761683E3}" sibTransId="{905951EE-BF2E-403E-9C2F-79864302E3DB}"/>
    <dgm:cxn modelId="{1AE53DA4-DEFA-4873-984A-A95AF54A990B}" srcId="{35535528-A37C-43C3-9D38-C6AC86716D0C}" destId="{E031A549-8BC6-4050-A0DC-ACE467DBE0F9}" srcOrd="3" destOrd="0" parTransId="{899C03E1-A1DD-4BFC-9C71-2B13AEEAF8CE}" sibTransId="{226D706C-B706-4129-A58E-3467BBEF3D78}"/>
    <dgm:cxn modelId="{D8569CD1-B33F-4714-B6B5-85162A90301B}" type="presOf" srcId="{65F73BFE-FFE2-4D59-9021-75F522F916E8}" destId="{ED899461-1724-4978-B5CC-BBE5ED93ACDE}" srcOrd="0" destOrd="0" presId="urn:microsoft.com/office/officeart/2018/2/layout/IconVerticalSolidList"/>
    <dgm:cxn modelId="{4C0F8ED8-093A-4880-8F56-09462607E43B}" type="presOf" srcId="{35535528-A37C-43C3-9D38-C6AC86716D0C}" destId="{94C91297-7765-4F28-B651-B9DB4131B596}" srcOrd="0" destOrd="0" presId="urn:microsoft.com/office/officeart/2018/2/layout/IconVerticalSolidList"/>
    <dgm:cxn modelId="{140836FC-DADD-4CDF-AF13-AA2A9A4DDA46}" type="presOf" srcId="{A1EB941C-2851-4F69-A83F-CE6D33C010B6}" destId="{73BE3615-7851-45C4-8C76-0FDC6EE1815A}" srcOrd="0" destOrd="0" presId="urn:microsoft.com/office/officeart/2018/2/layout/IconVerticalSolidList"/>
    <dgm:cxn modelId="{1CF49DD0-7B95-40D0-9824-64593DE55DDA}" type="presParOf" srcId="{94C91297-7765-4F28-B651-B9DB4131B596}" destId="{97942C30-9F7E-43CD-A58F-F408F82633D4}" srcOrd="0" destOrd="0" presId="urn:microsoft.com/office/officeart/2018/2/layout/IconVerticalSolidList"/>
    <dgm:cxn modelId="{93F65798-70F7-4533-AF46-2FE373A2E4B5}" type="presParOf" srcId="{97942C30-9F7E-43CD-A58F-F408F82633D4}" destId="{5863EB56-C1AA-4A35-950E-581DE89EE4B6}" srcOrd="0" destOrd="0" presId="urn:microsoft.com/office/officeart/2018/2/layout/IconVerticalSolidList"/>
    <dgm:cxn modelId="{9D38E92A-7562-498A-A4A5-5FBDA3A25F34}" type="presParOf" srcId="{97942C30-9F7E-43CD-A58F-F408F82633D4}" destId="{9C521745-FBD9-4793-B29A-FACB474FAF52}" srcOrd="1" destOrd="0" presId="urn:microsoft.com/office/officeart/2018/2/layout/IconVerticalSolidList"/>
    <dgm:cxn modelId="{A021C729-C4E2-4147-BB1B-C8A0300C2C79}" type="presParOf" srcId="{97942C30-9F7E-43CD-A58F-F408F82633D4}" destId="{5083E95F-F0FD-4F14-9FF6-3A161624A2E3}" srcOrd="2" destOrd="0" presId="urn:microsoft.com/office/officeart/2018/2/layout/IconVerticalSolidList"/>
    <dgm:cxn modelId="{F1475ADE-54EC-4B1E-B87C-6549D123689E}" type="presParOf" srcId="{97942C30-9F7E-43CD-A58F-F408F82633D4}" destId="{73BE3615-7851-45C4-8C76-0FDC6EE1815A}" srcOrd="3" destOrd="0" presId="urn:microsoft.com/office/officeart/2018/2/layout/IconVerticalSolidList"/>
    <dgm:cxn modelId="{66133E91-3CB1-4D2B-9189-9B757F9F3208}" type="presParOf" srcId="{94C91297-7765-4F28-B651-B9DB4131B596}" destId="{356C6910-EC8B-4FD2-892B-DAA41096AE97}" srcOrd="1" destOrd="0" presId="urn:microsoft.com/office/officeart/2018/2/layout/IconVerticalSolidList"/>
    <dgm:cxn modelId="{D2547FE4-D7E4-43A0-A9E5-4DD1A7B89558}" type="presParOf" srcId="{94C91297-7765-4F28-B651-B9DB4131B596}" destId="{CE891829-21AB-4D26-A8A4-7237448A1467}" srcOrd="2" destOrd="0" presId="urn:microsoft.com/office/officeart/2018/2/layout/IconVerticalSolidList"/>
    <dgm:cxn modelId="{E0EAFCBC-9468-41B8-BEFA-3AAB45A43FAB}" type="presParOf" srcId="{CE891829-21AB-4D26-A8A4-7237448A1467}" destId="{E93F3CFE-A428-4E6E-BA7F-49799169871C}" srcOrd="0" destOrd="0" presId="urn:microsoft.com/office/officeart/2018/2/layout/IconVerticalSolidList"/>
    <dgm:cxn modelId="{A7F932E4-1640-445F-AA4F-F40AD3C27FB9}" type="presParOf" srcId="{CE891829-21AB-4D26-A8A4-7237448A1467}" destId="{78158E60-C928-4D89-AE27-A24EB94A449A}" srcOrd="1" destOrd="0" presId="urn:microsoft.com/office/officeart/2018/2/layout/IconVerticalSolidList"/>
    <dgm:cxn modelId="{8D9E75C1-FB1B-48D8-8D0D-A20D14B9F490}" type="presParOf" srcId="{CE891829-21AB-4D26-A8A4-7237448A1467}" destId="{6489E403-1162-4C45-9105-CFB610B735E8}" srcOrd="2" destOrd="0" presId="urn:microsoft.com/office/officeart/2018/2/layout/IconVerticalSolidList"/>
    <dgm:cxn modelId="{FF19CE68-BBAC-4CCB-AD36-E851B723144C}" type="presParOf" srcId="{CE891829-21AB-4D26-A8A4-7237448A1467}" destId="{ED899461-1724-4978-B5CC-BBE5ED93ACDE}" srcOrd="3" destOrd="0" presId="urn:microsoft.com/office/officeart/2018/2/layout/IconVerticalSolidList"/>
    <dgm:cxn modelId="{B39F6731-BF86-4E4E-8692-75F816006524}" type="presParOf" srcId="{94C91297-7765-4F28-B651-B9DB4131B596}" destId="{06AEEAA8-3C41-4376-9458-407C737613D7}" srcOrd="3" destOrd="0" presId="urn:microsoft.com/office/officeart/2018/2/layout/IconVerticalSolidList"/>
    <dgm:cxn modelId="{DBDC739F-B5BE-4452-BA67-88DADE366627}" type="presParOf" srcId="{94C91297-7765-4F28-B651-B9DB4131B596}" destId="{F87E2FEB-EF66-4348-92E9-55B1BFDD4322}" srcOrd="4" destOrd="0" presId="urn:microsoft.com/office/officeart/2018/2/layout/IconVerticalSolidList"/>
    <dgm:cxn modelId="{570C4A6A-4E39-440B-A9B1-B44D8F42ACE2}" type="presParOf" srcId="{F87E2FEB-EF66-4348-92E9-55B1BFDD4322}" destId="{A86372D1-3D6C-4D37-A2F4-5C643A4B4AB9}" srcOrd="0" destOrd="0" presId="urn:microsoft.com/office/officeart/2018/2/layout/IconVerticalSolidList"/>
    <dgm:cxn modelId="{EB3B9CE0-32B7-4885-BFDE-37CB91D49A66}" type="presParOf" srcId="{F87E2FEB-EF66-4348-92E9-55B1BFDD4322}" destId="{2DFD10DE-ED26-4CFF-9D6D-76370A9B70B9}" srcOrd="1" destOrd="0" presId="urn:microsoft.com/office/officeart/2018/2/layout/IconVerticalSolidList"/>
    <dgm:cxn modelId="{F587FCCA-F13C-47F3-81CF-F33BC635CD3A}" type="presParOf" srcId="{F87E2FEB-EF66-4348-92E9-55B1BFDD4322}" destId="{B6B8DBBA-CDA8-4F57-8C61-66066BCD8B24}" srcOrd="2" destOrd="0" presId="urn:microsoft.com/office/officeart/2018/2/layout/IconVerticalSolidList"/>
    <dgm:cxn modelId="{4C8D0159-0E7E-4F9F-8F05-C3E8EBA47BBF}" type="presParOf" srcId="{F87E2FEB-EF66-4348-92E9-55B1BFDD4322}" destId="{E66CA165-C021-4147-A504-63E4250175A7}" srcOrd="3" destOrd="0" presId="urn:microsoft.com/office/officeart/2018/2/layout/IconVerticalSolidList"/>
    <dgm:cxn modelId="{E6D6ABA1-8871-4050-8396-55C95210EB7F}" type="presParOf" srcId="{94C91297-7765-4F28-B651-B9DB4131B596}" destId="{0A6BAAF3-9942-40F9-9F32-D7C14BEBDDEE}" srcOrd="5" destOrd="0" presId="urn:microsoft.com/office/officeart/2018/2/layout/IconVerticalSolidList"/>
    <dgm:cxn modelId="{BC3B49C9-5A76-4583-989E-D96CECD9428B}" type="presParOf" srcId="{94C91297-7765-4F28-B651-B9DB4131B596}" destId="{A335A05F-6A25-499A-84CA-896BF265A9EF}" srcOrd="6" destOrd="0" presId="urn:microsoft.com/office/officeart/2018/2/layout/IconVerticalSolidList"/>
    <dgm:cxn modelId="{2F6460A0-2FFD-460D-B3C1-955C9ABB06D5}" type="presParOf" srcId="{A335A05F-6A25-499A-84CA-896BF265A9EF}" destId="{072698CC-B4E3-4B6A-9219-6DC3FDB68801}" srcOrd="0" destOrd="0" presId="urn:microsoft.com/office/officeart/2018/2/layout/IconVerticalSolidList"/>
    <dgm:cxn modelId="{D9F7E530-F95E-402E-BE08-C4C3CAE4401D}" type="presParOf" srcId="{A335A05F-6A25-499A-84CA-896BF265A9EF}" destId="{6A371B27-5B3C-455F-86BB-7288CC0A0F82}" srcOrd="1" destOrd="0" presId="urn:microsoft.com/office/officeart/2018/2/layout/IconVerticalSolidList"/>
    <dgm:cxn modelId="{5B8BA263-0084-4925-8791-C7AF45DE1967}" type="presParOf" srcId="{A335A05F-6A25-499A-84CA-896BF265A9EF}" destId="{9567C832-DE46-48F6-AAA9-84ED213A329D}" srcOrd="2" destOrd="0" presId="urn:microsoft.com/office/officeart/2018/2/layout/IconVerticalSolidList"/>
    <dgm:cxn modelId="{DF7F2E9A-A6DC-428D-BD5D-26C60E9B7AC2}" type="presParOf" srcId="{A335A05F-6A25-499A-84CA-896BF265A9EF}" destId="{BEF3B3BD-6F10-4802-9DC4-0E95329FF482}" srcOrd="3" destOrd="0" presId="urn:microsoft.com/office/officeart/2018/2/layout/IconVerticalSolidList"/>
    <dgm:cxn modelId="{6F730102-AC4F-4F4D-80A2-B24FE4F203EF}" type="presParOf" srcId="{94C91297-7765-4F28-B651-B9DB4131B596}" destId="{4FBB4C33-94F6-4CFE-B47E-4AFA154799B9}" srcOrd="7" destOrd="0" presId="urn:microsoft.com/office/officeart/2018/2/layout/IconVerticalSolidList"/>
    <dgm:cxn modelId="{9DE8B357-050B-4B77-96C1-67945945F1A2}" type="presParOf" srcId="{94C91297-7765-4F28-B651-B9DB4131B596}" destId="{430DF32D-CC36-4A55-AAE2-6C9C40675F44}" srcOrd="8" destOrd="0" presId="urn:microsoft.com/office/officeart/2018/2/layout/IconVerticalSolidList"/>
    <dgm:cxn modelId="{8BBA1E7F-4643-4AFE-8354-773759C1DCCA}" type="presParOf" srcId="{430DF32D-CC36-4A55-AAE2-6C9C40675F44}" destId="{357EB51B-73F6-41AD-8CEA-39014F620E49}" srcOrd="0" destOrd="0" presId="urn:microsoft.com/office/officeart/2018/2/layout/IconVerticalSolidList"/>
    <dgm:cxn modelId="{C3358EB4-3E6E-41FD-9D5A-9139ED46A5CB}" type="presParOf" srcId="{430DF32D-CC36-4A55-AAE2-6C9C40675F44}" destId="{91407D5C-270F-4111-8383-1434684FE4BA}" srcOrd="1" destOrd="0" presId="urn:microsoft.com/office/officeart/2018/2/layout/IconVerticalSolidList"/>
    <dgm:cxn modelId="{04C02F08-7FD2-43B3-914A-FDC839B54A3C}" type="presParOf" srcId="{430DF32D-CC36-4A55-AAE2-6C9C40675F44}" destId="{901D2FAB-7785-4CC8-956C-93D5FD296207}" srcOrd="2" destOrd="0" presId="urn:microsoft.com/office/officeart/2018/2/layout/IconVerticalSolidList"/>
    <dgm:cxn modelId="{A643ED5E-53A0-47A5-BFA5-11122B28CA8A}" type="presParOf" srcId="{430DF32D-CC36-4A55-AAE2-6C9C40675F44}" destId="{60D5794F-C36F-4589-818C-64DE3069F924}" srcOrd="3" destOrd="0" presId="urn:microsoft.com/office/officeart/2018/2/layout/IconVerticalSolidList"/>
    <dgm:cxn modelId="{5F660AF1-4852-4358-9154-5E2D61AE073B}" type="presParOf" srcId="{94C91297-7765-4F28-B651-B9DB4131B596}" destId="{4449C57E-360B-4C5A-8E6B-9995FE86725E}" srcOrd="9" destOrd="0" presId="urn:microsoft.com/office/officeart/2018/2/layout/IconVerticalSolidList"/>
    <dgm:cxn modelId="{B0BF0BB3-308F-4686-943C-D2148D0F624D}" type="presParOf" srcId="{94C91297-7765-4F28-B651-B9DB4131B596}" destId="{A85FC47B-7E9F-437B-8AA3-D7BC7C619596}" srcOrd="10" destOrd="0" presId="urn:microsoft.com/office/officeart/2018/2/layout/IconVerticalSolidList"/>
    <dgm:cxn modelId="{37D4F7D8-2C86-42E6-8E17-C61A02784E40}" type="presParOf" srcId="{A85FC47B-7E9F-437B-8AA3-D7BC7C619596}" destId="{6FA3F484-FC87-459E-A710-26267D9CF513}" srcOrd="0" destOrd="0" presId="urn:microsoft.com/office/officeart/2018/2/layout/IconVerticalSolidList"/>
    <dgm:cxn modelId="{A30DBE90-402A-44F2-8C4A-D42EE2C1BE8A}" type="presParOf" srcId="{A85FC47B-7E9F-437B-8AA3-D7BC7C619596}" destId="{628CEFE5-CC5A-45CC-9508-E233DB960171}" srcOrd="1" destOrd="0" presId="urn:microsoft.com/office/officeart/2018/2/layout/IconVerticalSolidList"/>
    <dgm:cxn modelId="{18226366-C46A-411D-929A-5FA87B9D3F0E}" type="presParOf" srcId="{A85FC47B-7E9F-437B-8AA3-D7BC7C619596}" destId="{52604491-DDB7-4C4E-9513-E016E0D236BB}" srcOrd="2" destOrd="0" presId="urn:microsoft.com/office/officeart/2018/2/layout/IconVerticalSolidList"/>
    <dgm:cxn modelId="{ADA36FB4-8060-4F1E-BC8C-EE0344A199B5}" type="presParOf" srcId="{A85FC47B-7E9F-437B-8AA3-D7BC7C619596}" destId="{9849CEA1-2BCE-4871-8D4E-D609D40D434F}" srcOrd="3" destOrd="0" presId="urn:microsoft.com/office/officeart/2018/2/layout/IconVerticalSolidList"/>
    <dgm:cxn modelId="{31320029-0748-4BD7-8B2B-BFE5C4B8C43A}" type="presParOf" srcId="{94C91297-7765-4F28-B651-B9DB4131B596}" destId="{E6428D7C-8CA8-4A8C-9E12-0BFE02BBD82C}" srcOrd="11" destOrd="0" presId="urn:microsoft.com/office/officeart/2018/2/layout/IconVerticalSolidList"/>
    <dgm:cxn modelId="{F7C41D42-4A9B-4FD2-9E80-C69629EF3890}" type="presParOf" srcId="{94C91297-7765-4F28-B651-B9DB4131B596}" destId="{A6EDD9B0-6862-4E30-93C7-B6E587977017}" srcOrd="12" destOrd="0" presId="urn:microsoft.com/office/officeart/2018/2/layout/IconVerticalSolidList"/>
    <dgm:cxn modelId="{5549D982-B361-45A7-9E47-F94E423207EB}" type="presParOf" srcId="{A6EDD9B0-6862-4E30-93C7-B6E587977017}" destId="{B9A4DE31-7CA0-488F-ABBE-AF7537730353}" srcOrd="0" destOrd="0" presId="urn:microsoft.com/office/officeart/2018/2/layout/IconVerticalSolidList"/>
    <dgm:cxn modelId="{380B4E16-3C15-4AF8-ACE4-70A0D5084896}" type="presParOf" srcId="{A6EDD9B0-6862-4E30-93C7-B6E587977017}" destId="{292FBBAF-19DB-4407-9A8B-3134FA978B7B}" srcOrd="1" destOrd="0" presId="urn:microsoft.com/office/officeart/2018/2/layout/IconVerticalSolidList"/>
    <dgm:cxn modelId="{A8FF2490-DEB5-492A-A173-231DC646ABBE}" type="presParOf" srcId="{A6EDD9B0-6862-4E30-93C7-B6E587977017}" destId="{A4B4D1A4-E05D-4BF6-AFF8-A366609E26B0}" srcOrd="2" destOrd="0" presId="urn:microsoft.com/office/officeart/2018/2/layout/IconVerticalSolidList"/>
    <dgm:cxn modelId="{2F7A976F-670A-4B36-B438-B2A71F658160}" type="presParOf" srcId="{A6EDD9B0-6862-4E30-93C7-B6E587977017}" destId="{0C5832AE-73D8-4CC2-B39E-1CB367E6A85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Work through all of the tasks on your worksheet.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Refer to your class notes or the lesson slides.</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 with the group.</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15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5535528-A37C-43C3-9D38-C6AC86716D0C}"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A1EB941C-2851-4F69-A83F-CE6D33C010B6}">
      <dgm:prSet/>
      <dgm:spPr/>
      <dgm:t>
        <a:bodyPr/>
        <a:lstStyle/>
        <a:p>
          <a:pPr>
            <a:lnSpc>
              <a:spcPct val="100000"/>
            </a:lnSpc>
          </a:pPr>
          <a:r>
            <a:rPr lang="en-GB" dirty="0"/>
            <a:t>Look at the following case study given to you .</a:t>
          </a:r>
          <a:endParaRPr lang="en-US" dirty="0"/>
        </a:p>
      </dgm:t>
    </dgm:pt>
    <dgm:pt modelId="{750009C7-0AC0-4A8C-9927-1B0008196D79}" type="parTrans" cxnId="{0FF60F73-10EF-46A9-A23A-F07B4850CFB3}">
      <dgm:prSet/>
      <dgm:spPr/>
      <dgm:t>
        <a:bodyPr/>
        <a:lstStyle/>
        <a:p>
          <a:endParaRPr lang="en-US"/>
        </a:p>
      </dgm:t>
    </dgm:pt>
    <dgm:pt modelId="{3C4846C6-7325-445A-87B0-E6EC277726FF}" type="sibTrans" cxnId="{0FF60F73-10EF-46A9-A23A-F07B4850CFB3}">
      <dgm:prSet/>
      <dgm:spPr/>
      <dgm:t>
        <a:bodyPr/>
        <a:lstStyle/>
        <a:p>
          <a:endParaRPr lang="en-US"/>
        </a:p>
      </dgm:t>
    </dgm:pt>
    <dgm:pt modelId="{65F73BFE-FFE2-4D59-9021-75F522F916E8}">
      <dgm:prSet/>
      <dgm:spPr/>
      <dgm:t>
        <a:bodyPr/>
        <a:lstStyle/>
        <a:p>
          <a:pPr>
            <a:lnSpc>
              <a:spcPct val="100000"/>
            </a:lnSpc>
          </a:pPr>
          <a:r>
            <a:rPr lang="en-GB" dirty="0"/>
            <a:t>Try to find out the following:</a:t>
          </a:r>
          <a:endParaRPr lang="en-US" dirty="0"/>
        </a:p>
      </dgm:t>
    </dgm:pt>
    <dgm:pt modelId="{477B2C0C-B917-4680-B2D6-509DCFF676C6}" type="parTrans" cxnId="{49292726-D328-4A9D-8EB6-C0F12FC7B703}">
      <dgm:prSet/>
      <dgm:spPr/>
      <dgm:t>
        <a:bodyPr/>
        <a:lstStyle/>
        <a:p>
          <a:endParaRPr lang="en-US"/>
        </a:p>
      </dgm:t>
    </dgm:pt>
    <dgm:pt modelId="{8EE499D7-79CD-47D0-A8F5-596CEA687EE1}" type="sibTrans" cxnId="{49292726-D328-4A9D-8EB6-C0F12FC7B703}">
      <dgm:prSet/>
      <dgm:spPr/>
      <dgm:t>
        <a:bodyPr/>
        <a:lstStyle/>
        <a:p>
          <a:endParaRPr lang="en-US"/>
        </a:p>
      </dgm:t>
    </dgm:pt>
    <dgm:pt modelId="{7DE28F42-E0CD-440B-B307-DFA195A99017}">
      <dgm:prSet/>
      <dgm:spPr/>
      <dgm:t>
        <a:bodyPr/>
        <a:lstStyle/>
        <a:p>
          <a:pPr>
            <a:lnSpc>
              <a:spcPct val="100000"/>
            </a:lnSpc>
          </a:pPr>
          <a:r>
            <a:rPr lang="en-GB" b="1" i="1" u="none" dirty="0"/>
            <a:t>The name </a:t>
          </a:r>
          <a:r>
            <a:rPr lang="en-GB" b="0" i="0" u="none" dirty="0"/>
            <a:t>of the organisation and </a:t>
          </a:r>
          <a:r>
            <a:rPr lang="en-GB" b="1" i="1" u="none" dirty="0"/>
            <a:t>what they do</a:t>
          </a:r>
          <a:r>
            <a:rPr lang="en-GB" b="0" i="0" u="none" dirty="0"/>
            <a:t>.</a:t>
          </a:r>
          <a:endParaRPr lang="en-US" b="0" i="0" dirty="0"/>
        </a:p>
      </dgm:t>
    </dgm:pt>
    <dgm:pt modelId="{FB985A8E-A2B2-4856-B37B-BC0023FE9C34}" type="parTrans" cxnId="{673D6102-C6C1-4D6D-BD99-B3C8C7E439D7}">
      <dgm:prSet/>
      <dgm:spPr/>
      <dgm:t>
        <a:bodyPr/>
        <a:lstStyle/>
        <a:p>
          <a:endParaRPr lang="en-US"/>
        </a:p>
      </dgm:t>
    </dgm:pt>
    <dgm:pt modelId="{5A426B15-31BB-4E51-B3C6-B731BDD00D87}" type="sibTrans" cxnId="{673D6102-C6C1-4D6D-BD99-B3C8C7E439D7}">
      <dgm:prSet/>
      <dgm:spPr/>
      <dgm:t>
        <a:bodyPr/>
        <a:lstStyle/>
        <a:p>
          <a:endParaRPr lang="en-US"/>
        </a:p>
      </dgm:t>
    </dgm:pt>
    <dgm:pt modelId="{E031A549-8BC6-4050-A0DC-ACE467DBE0F9}">
      <dgm:prSet/>
      <dgm:spPr/>
      <dgm:t>
        <a:bodyPr/>
        <a:lstStyle/>
        <a:p>
          <a:pPr>
            <a:lnSpc>
              <a:spcPct val="100000"/>
            </a:lnSpc>
          </a:pPr>
          <a:r>
            <a:rPr lang="en-GB" b="1" i="1" dirty="0"/>
            <a:t>What happened </a:t>
          </a:r>
          <a:r>
            <a:rPr lang="en-GB" dirty="0"/>
            <a:t>in the attack?</a:t>
          </a:r>
          <a:endParaRPr lang="en-US" dirty="0"/>
        </a:p>
      </dgm:t>
    </dgm:pt>
    <dgm:pt modelId="{899C03E1-A1DD-4BFC-9C71-2B13AEEAF8CE}" type="parTrans" cxnId="{1AE53DA4-DEFA-4873-984A-A95AF54A990B}">
      <dgm:prSet/>
      <dgm:spPr/>
      <dgm:t>
        <a:bodyPr/>
        <a:lstStyle/>
        <a:p>
          <a:endParaRPr lang="en-US"/>
        </a:p>
      </dgm:t>
    </dgm:pt>
    <dgm:pt modelId="{226D706C-B706-4129-A58E-3467BBEF3D78}" type="sibTrans" cxnId="{1AE53DA4-DEFA-4873-984A-A95AF54A990B}">
      <dgm:prSet/>
      <dgm:spPr/>
      <dgm:t>
        <a:bodyPr/>
        <a:lstStyle/>
        <a:p>
          <a:endParaRPr lang="en-US"/>
        </a:p>
      </dgm:t>
    </dgm:pt>
    <dgm:pt modelId="{EDBBEB00-FBBF-420E-A58B-138A19178BF1}">
      <dgm:prSet/>
      <dgm:spPr/>
      <dgm:t>
        <a:bodyPr/>
        <a:lstStyle/>
        <a:p>
          <a:pPr>
            <a:lnSpc>
              <a:spcPct val="100000"/>
            </a:lnSpc>
          </a:pPr>
          <a:r>
            <a:rPr lang="en-GB" b="1" i="1" u="none" dirty="0"/>
            <a:t>How was the attack stopped</a:t>
          </a:r>
          <a:r>
            <a:rPr lang="en-GB" dirty="0"/>
            <a:t>?</a:t>
          </a:r>
          <a:endParaRPr lang="en-US" dirty="0"/>
        </a:p>
      </dgm:t>
    </dgm:pt>
    <dgm:pt modelId="{8DB79AC1-644C-43F4-AA93-2D7C761683E3}" type="parTrans" cxnId="{B44DD488-20C7-44A5-ACE3-2CD444F25436}">
      <dgm:prSet/>
      <dgm:spPr/>
      <dgm:t>
        <a:bodyPr/>
        <a:lstStyle/>
        <a:p>
          <a:endParaRPr lang="en-US"/>
        </a:p>
      </dgm:t>
    </dgm:pt>
    <dgm:pt modelId="{905951EE-BF2E-403E-9C2F-79864302E3DB}" type="sibTrans" cxnId="{B44DD488-20C7-44A5-ACE3-2CD444F25436}">
      <dgm:prSet/>
      <dgm:spPr/>
      <dgm:t>
        <a:bodyPr/>
        <a:lstStyle/>
        <a:p>
          <a:endParaRPr lang="en-US"/>
        </a:p>
      </dgm:t>
    </dgm:pt>
    <dgm:pt modelId="{A4C9B1A7-51CE-4190-93A5-E5EFB3AEACE9}">
      <dgm:prSet/>
      <dgm:spPr/>
      <dgm:t>
        <a:bodyPr/>
        <a:lstStyle/>
        <a:p>
          <a:pPr>
            <a:lnSpc>
              <a:spcPct val="100000"/>
            </a:lnSpc>
          </a:pPr>
          <a:r>
            <a:rPr lang="en-GB" b="1" i="1" dirty="0"/>
            <a:t>How was the attack allowed to happen</a:t>
          </a:r>
          <a:r>
            <a:rPr lang="en-GB" b="0" i="0" dirty="0"/>
            <a:t>?</a:t>
          </a:r>
          <a:endParaRPr lang="en-US" dirty="0"/>
        </a:p>
      </dgm:t>
    </dgm:pt>
    <dgm:pt modelId="{94EE21A4-40FB-4133-9D9E-B26A921F10E5}" type="parTrans" cxnId="{F547CE06-FDCA-4D45-90BA-3B728BCDB54A}">
      <dgm:prSet/>
      <dgm:spPr/>
      <dgm:t>
        <a:bodyPr/>
        <a:lstStyle/>
        <a:p>
          <a:endParaRPr lang="en-US"/>
        </a:p>
      </dgm:t>
    </dgm:pt>
    <dgm:pt modelId="{A8699C8B-4F87-4C1F-B2C2-32CCEFDC8427}" type="sibTrans" cxnId="{F547CE06-FDCA-4D45-90BA-3B728BCDB54A}">
      <dgm:prSet/>
      <dgm:spPr/>
      <dgm:t>
        <a:bodyPr/>
        <a:lstStyle/>
        <a:p>
          <a:endParaRPr lang="en-US"/>
        </a:p>
      </dgm:t>
    </dgm:pt>
    <dgm:pt modelId="{3526E5E0-01E5-430F-9931-0B48BF039505}">
      <dgm:prSet/>
      <dgm:spPr/>
      <dgm:t>
        <a:bodyPr/>
        <a:lstStyle/>
        <a:p>
          <a:pPr>
            <a:lnSpc>
              <a:spcPct val="100000"/>
            </a:lnSpc>
          </a:pPr>
          <a:r>
            <a:rPr lang="en-GB" dirty="0">
              <a:latin typeface="+mn-lt"/>
            </a:rPr>
            <a:t>It is in the folder Case Studies / Hacking Case Study.pdf</a:t>
          </a:r>
        </a:p>
      </dgm:t>
    </dgm:pt>
    <dgm:pt modelId="{BD192BAD-1051-4557-B943-EBC36C940540}" type="parTrans" cxnId="{8F3E8E02-9B2E-4FE3-A744-679FF32D0651}">
      <dgm:prSet/>
      <dgm:spPr/>
      <dgm:t>
        <a:bodyPr/>
        <a:lstStyle/>
        <a:p>
          <a:endParaRPr lang="en-GB"/>
        </a:p>
      </dgm:t>
    </dgm:pt>
    <dgm:pt modelId="{073CEE76-01A1-4F5B-AEFE-7131E2A4EBBA}" type="sibTrans" cxnId="{8F3E8E02-9B2E-4FE3-A744-679FF32D0651}">
      <dgm:prSet/>
      <dgm:spPr/>
      <dgm:t>
        <a:bodyPr/>
        <a:lstStyle/>
        <a:p>
          <a:endParaRPr lang="en-GB"/>
        </a:p>
      </dgm:t>
    </dgm:pt>
    <dgm:pt modelId="{4FCBBAB4-74E3-45A5-B7F9-A14B63A95598}">
      <dgm:prSet/>
      <dgm:spPr/>
      <dgm:t>
        <a:bodyPr/>
        <a:lstStyle/>
        <a:p>
          <a:pPr>
            <a:lnSpc>
              <a:spcPct val="100000"/>
            </a:lnSpc>
          </a:pPr>
          <a:r>
            <a:rPr lang="en-US" b="1" i="1" dirty="0"/>
            <a:t>What was the impact </a:t>
          </a:r>
          <a:r>
            <a:rPr lang="en-US" dirty="0"/>
            <a:t>of the attack?</a:t>
          </a:r>
        </a:p>
      </dgm:t>
    </dgm:pt>
    <dgm:pt modelId="{8710BE67-48AD-41DA-BF49-32F05708E2B7}" type="parTrans" cxnId="{F8DE3B33-D724-49DD-BB14-18C9B205EB1D}">
      <dgm:prSet/>
      <dgm:spPr/>
      <dgm:t>
        <a:bodyPr/>
        <a:lstStyle/>
        <a:p>
          <a:endParaRPr lang="en-GB"/>
        </a:p>
      </dgm:t>
    </dgm:pt>
    <dgm:pt modelId="{25B2B1E6-3A92-4B94-8C8B-9E4EEDB62D80}" type="sibTrans" cxnId="{F8DE3B33-D724-49DD-BB14-18C9B205EB1D}">
      <dgm:prSet/>
      <dgm:spPr/>
      <dgm:t>
        <a:bodyPr/>
        <a:lstStyle/>
        <a:p>
          <a:endParaRPr lang="en-GB"/>
        </a:p>
      </dgm:t>
    </dgm:pt>
    <dgm:pt modelId="{94C91297-7765-4F28-B651-B9DB4131B596}" type="pres">
      <dgm:prSet presAssocID="{35535528-A37C-43C3-9D38-C6AC86716D0C}" presName="root" presStyleCnt="0">
        <dgm:presLayoutVars>
          <dgm:dir/>
          <dgm:resizeHandles val="exact"/>
        </dgm:presLayoutVars>
      </dgm:prSet>
      <dgm:spPr/>
    </dgm:pt>
    <dgm:pt modelId="{97942C30-9F7E-43CD-A58F-F408F82633D4}" type="pres">
      <dgm:prSet presAssocID="{A1EB941C-2851-4F69-A83F-CE6D33C010B6}" presName="compNode" presStyleCnt="0"/>
      <dgm:spPr/>
    </dgm:pt>
    <dgm:pt modelId="{5863EB56-C1AA-4A35-950E-581DE89EE4B6}" type="pres">
      <dgm:prSet presAssocID="{A1EB941C-2851-4F69-A83F-CE6D33C010B6}" presName="bgRect" presStyleLbl="bgShp" presStyleIdx="0" presStyleCnt="8"/>
      <dgm:spPr/>
    </dgm:pt>
    <dgm:pt modelId="{9C521745-FBD9-4793-B29A-FACB474FAF52}" type="pres">
      <dgm:prSet presAssocID="{A1EB941C-2851-4F69-A83F-CE6D33C010B6}"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ud Computing"/>
        </a:ext>
      </dgm:extLst>
    </dgm:pt>
    <dgm:pt modelId="{5083E95F-F0FD-4F14-9FF6-3A161624A2E3}" type="pres">
      <dgm:prSet presAssocID="{A1EB941C-2851-4F69-A83F-CE6D33C010B6}" presName="spaceRect" presStyleCnt="0"/>
      <dgm:spPr/>
    </dgm:pt>
    <dgm:pt modelId="{73BE3615-7851-45C4-8C76-0FDC6EE1815A}" type="pres">
      <dgm:prSet presAssocID="{A1EB941C-2851-4F69-A83F-CE6D33C010B6}" presName="parTx" presStyleLbl="revTx" presStyleIdx="0" presStyleCnt="8">
        <dgm:presLayoutVars>
          <dgm:chMax val="0"/>
          <dgm:chPref val="0"/>
        </dgm:presLayoutVars>
      </dgm:prSet>
      <dgm:spPr/>
    </dgm:pt>
    <dgm:pt modelId="{356C6910-EC8B-4FD2-892B-DAA41096AE97}" type="pres">
      <dgm:prSet presAssocID="{3C4846C6-7325-445A-87B0-E6EC277726FF}" presName="sibTrans" presStyleCnt="0"/>
      <dgm:spPr/>
    </dgm:pt>
    <dgm:pt modelId="{512F6275-8F5C-407E-8616-13E9EE0C2A64}" type="pres">
      <dgm:prSet presAssocID="{3526E5E0-01E5-430F-9931-0B48BF039505}" presName="compNode" presStyleCnt="0"/>
      <dgm:spPr/>
    </dgm:pt>
    <dgm:pt modelId="{7DB5B214-4FDB-448D-ADF0-F0CB717E7DBA}" type="pres">
      <dgm:prSet presAssocID="{3526E5E0-01E5-430F-9931-0B48BF039505}" presName="bgRect" presStyleLbl="bgShp" presStyleIdx="1" presStyleCnt="8"/>
      <dgm:spPr/>
    </dgm:pt>
    <dgm:pt modelId="{D7654728-A2B7-4097-8244-5CE644CB55F3}" type="pres">
      <dgm:prSet presAssocID="{3526E5E0-01E5-430F-9931-0B48BF039505}" presName="iconRect" presStyleLbl="node1" presStyleIdx="1" presStyleCnt="8"/>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Internet with solid fill"/>
        </a:ext>
      </dgm:extLst>
    </dgm:pt>
    <dgm:pt modelId="{916C194E-29AA-4B60-8A60-B92C0BF78BDD}" type="pres">
      <dgm:prSet presAssocID="{3526E5E0-01E5-430F-9931-0B48BF039505}" presName="spaceRect" presStyleCnt="0"/>
      <dgm:spPr/>
    </dgm:pt>
    <dgm:pt modelId="{CBA82077-DEF6-4C48-96CA-DA28B9945680}" type="pres">
      <dgm:prSet presAssocID="{3526E5E0-01E5-430F-9931-0B48BF039505}" presName="parTx" presStyleLbl="revTx" presStyleIdx="1" presStyleCnt="8">
        <dgm:presLayoutVars>
          <dgm:chMax val="0"/>
          <dgm:chPref val="0"/>
        </dgm:presLayoutVars>
      </dgm:prSet>
      <dgm:spPr/>
    </dgm:pt>
    <dgm:pt modelId="{35E0A2C7-8138-4491-8C28-3F215F7F33E5}" type="pres">
      <dgm:prSet presAssocID="{073CEE76-01A1-4F5B-AEFE-7131E2A4EBBA}" presName="sibTrans" presStyleCnt="0"/>
      <dgm:spPr/>
    </dgm:pt>
    <dgm:pt modelId="{CE891829-21AB-4D26-A8A4-7237448A1467}" type="pres">
      <dgm:prSet presAssocID="{65F73BFE-FFE2-4D59-9021-75F522F916E8}" presName="compNode" presStyleCnt="0"/>
      <dgm:spPr/>
    </dgm:pt>
    <dgm:pt modelId="{E93F3CFE-A428-4E6E-BA7F-49799169871C}" type="pres">
      <dgm:prSet presAssocID="{65F73BFE-FFE2-4D59-9021-75F522F916E8}" presName="bgRect" presStyleLbl="bgShp" presStyleIdx="2" presStyleCnt="8"/>
      <dgm:spPr/>
    </dgm:pt>
    <dgm:pt modelId="{78158E60-C928-4D89-AE27-A24EB94A449A}" type="pres">
      <dgm:prSet presAssocID="{65F73BFE-FFE2-4D59-9021-75F522F916E8}"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6489E403-1162-4C45-9105-CFB610B735E8}" type="pres">
      <dgm:prSet presAssocID="{65F73BFE-FFE2-4D59-9021-75F522F916E8}" presName="spaceRect" presStyleCnt="0"/>
      <dgm:spPr/>
    </dgm:pt>
    <dgm:pt modelId="{ED899461-1724-4978-B5CC-BBE5ED93ACDE}" type="pres">
      <dgm:prSet presAssocID="{65F73BFE-FFE2-4D59-9021-75F522F916E8}" presName="parTx" presStyleLbl="revTx" presStyleIdx="2" presStyleCnt="8">
        <dgm:presLayoutVars>
          <dgm:chMax val="0"/>
          <dgm:chPref val="0"/>
        </dgm:presLayoutVars>
      </dgm:prSet>
      <dgm:spPr/>
    </dgm:pt>
    <dgm:pt modelId="{06AEEAA8-3C41-4376-9458-407C737613D7}" type="pres">
      <dgm:prSet presAssocID="{8EE499D7-79CD-47D0-A8F5-596CEA687EE1}" presName="sibTrans" presStyleCnt="0"/>
      <dgm:spPr/>
    </dgm:pt>
    <dgm:pt modelId="{F87E2FEB-EF66-4348-92E9-55B1BFDD4322}" type="pres">
      <dgm:prSet presAssocID="{7DE28F42-E0CD-440B-B307-DFA195A99017}" presName="compNode" presStyleCnt="0"/>
      <dgm:spPr/>
    </dgm:pt>
    <dgm:pt modelId="{A86372D1-3D6C-4D37-A2F4-5C643A4B4AB9}" type="pres">
      <dgm:prSet presAssocID="{7DE28F42-E0CD-440B-B307-DFA195A99017}" presName="bgRect" presStyleLbl="bgShp" presStyleIdx="3" presStyleCnt="8"/>
      <dgm:spPr/>
    </dgm:pt>
    <dgm:pt modelId="{2DFD10DE-ED26-4CFF-9D6D-76370A9B70B9}" type="pres">
      <dgm:prSet presAssocID="{7DE28F42-E0CD-440B-B307-DFA195A99017}" presName="iconRect" presStyleLbl="node1" presStyleIdx="3"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erver"/>
        </a:ext>
      </dgm:extLst>
    </dgm:pt>
    <dgm:pt modelId="{B6B8DBBA-CDA8-4F57-8C61-66066BCD8B24}" type="pres">
      <dgm:prSet presAssocID="{7DE28F42-E0CD-440B-B307-DFA195A99017}" presName="spaceRect" presStyleCnt="0"/>
      <dgm:spPr/>
    </dgm:pt>
    <dgm:pt modelId="{E66CA165-C021-4147-A504-63E4250175A7}" type="pres">
      <dgm:prSet presAssocID="{7DE28F42-E0CD-440B-B307-DFA195A99017}" presName="parTx" presStyleLbl="revTx" presStyleIdx="3" presStyleCnt="8">
        <dgm:presLayoutVars>
          <dgm:chMax val="0"/>
          <dgm:chPref val="0"/>
        </dgm:presLayoutVars>
      </dgm:prSet>
      <dgm:spPr/>
    </dgm:pt>
    <dgm:pt modelId="{0A6BAAF3-9942-40F9-9F32-D7C14BEBDDEE}" type="pres">
      <dgm:prSet presAssocID="{5A426B15-31BB-4E51-B3C6-B731BDD00D87}" presName="sibTrans" presStyleCnt="0"/>
      <dgm:spPr/>
    </dgm:pt>
    <dgm:pt modelId="{A335A05F-6A25-499A-84CA-896BF265A9EF}" type="pres">
      <dgm:prSet presAssocID="{E031A549-8BC6-4050-A0DC-ACE467DBE0F9}" presName="compNode" presStyleCnt="0"/>
      <dgm:spPr/>
    </dgm:pt>
    <dgm:pt modelId="{072698CC-B4E3-4B6A-9219-6DC3FDB68801}" type="pres">
      <dgm:prSet presAssocID="{E031A549-8BC6-4050-A0DC-ACE467DBE0F9}" presName="bgRect" presStyleLbl="bgShp" presStyleIdx="4" presStyleCnt="8"/>
      <dgm:spPr/>
    </dgm:pt>
    <dgm:pt modelId="{6A371B27-5B3C-455F-86BB-7288CC0A0F82}" type="pres">
      <dgm:prSet presAssocID="{E031A549-8BC6-4050-A0DC-ACE467DBE0F9}" presName="iconRect" presStyleLbl="node1" presStyleIdx="4" presStyleCnt="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redit card"/>
        </a:ext>
      </dgm:extLst>
    </dgm:pt>
    <dgm:pt modelId="{9567C832-DE46-48F6-AAA9-84ED213A329D}" type="pres">
      <dgm:prSet presAssocID="{E031A549-8BC6-4050-A0DC-ACE467DBE0F9}" presName="spaceRect" presStyleCnt="0"/>
      <dgm:spPr/>
    </dgm:pt>
    <dgm:pt modelId="{BEF3B3BD-6F10-4802-9DC4-0E95329FF482}" type="pres">
      <dgm:prSet presAssocID="{E031A549-8BC6-4050-A0DC-ACE467DBE0F9}" presName="parTx" presStyleLbl="revTx" presStyleIdx="4" presStyleCnt="8">
        <dgm:presLayoutVars>
          <dgm:chMax val="0"/>
          <dgm:chPref val="0"/>
        </dgm:presLayoutVars>
      </dgm:prSet>
      <dgm:spPr/>
    </dgm:pt>
    <dgm:pt modelId="{4FBB4C33-94F6-4CFE-B47E-4AFA154799B9}" type="pres">
      <dgm:prSet presAssocID="{226D706C-B706-4129-A58E-3467BBEF3D78}" presName="sibTrans" presStyleCnt="0"/>
      <dgm:spPr/>
    </dgm:pt>
    <dgm:pt modelId="{430DF32D-CC36-4A55-AAE2-6C9C40675F44}" type="pres">
      <dgm:prSet presAssocID="{EDBBEB00-FBBF-420E-A58B-138A19178BF1}" presName="compNode" presStyleCnt="0"/>
      <dgm:spPr/>
    </dgm:pt>
    <dgm:pt modelId="{357EB51B-73F6-41AD-8CEA-39014F620E49}" type="pres">
      <dgm:prSet presAssocID="{EDBBEB00-FBBF-420E-A58B-138A19178BF1}" presName="bgRect" presStyleLbl="bgShp" presStyleIdx="5" presStyleCnt="8"/>
      <dgm:spPr/>
    </dgm:pt>
    <dgm:pt modelId="{91407D5C-270F-4111-8383-1434684FE4BA}" type="pres">
      <dgm:prSet presAssocID="{EDBBEB00-FBBF-420E-A58B-138A19178BF1}" presName="iconRect" presStyleLbl="node1" presStyleIdx="5" presStyleCnt="8"/>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Money"/>
        </a:ext>
      </dgm:extLst>
    </dgm:pt>
    <dgm:pt modelId="{901D2FAB-7785-4CC8-956C-93D5FD296207}" type="pres">
      <dgm:prSet presAssocID="{EDBBEB00-FBBF-420E-A58B-138A19178BF1}" presName="spaceRect" presStyleCnt="0"/>
      <dgm:spPr/>
    </dgm:pt>
    <dgm:pt modelId="{60D5794F-C36F-4589-818C-64DE3069F924}" type="pres">
      <dgm:prSet presAssocID="{EDBBEB00-FBBF-420E-A58B-138A19178BF1}" presName="parTx" presStyleLbl="revTx" presStyleIdx="5" presStyleCnt="8">
        <dgm:presLayoutVars>
          <dgm:chMax val="0"/>
          <dgm:chPref val="0"/>
        </dgm:presLayoutVars>
      </dgm:prSet>
      <dgm:spPr/>
    </dgm:pt>
    <dgm:pt modelId="{4449C57E-360B-4C5A-8E6B-9995FE86725E}" type="pres">
      <dgm:prSet presAssocID="{905951EE-BF2E-403E-9C2F-79864302E3DB}" presName="sibTrans" presStyleCnt="0"/>
      <dgm:spPr/>
    </dgm:pt>
    <dgm:pt modelId="{A85FC47B-7E9F-437B-8AA3-D7BC7C619596}" type="pres">
      <dgm:prSet presAssocID="{A4C9B1A7-51CE-4190-93A5-E5EFB3AEACE9}" presName="compNode" presStyleCnt="0"/>
      <dgm:spPr/>
    </dgm:pt>
    <dgm:pt modelId="{6FA3F484-FC87-459E-A710-26267D9CF513}" type="pres">
      <dgm:prSet presAssocID="{A4C9B1A7-51CE-4190-93A5-E5EFB3AEACE9}" presName="bgRect" presStyleLbl="bgShp" presStyleIdx="6" presStyleCnt="8"/>
      <dgm:spPr/>
    </dgm:pt>
    <dgm:pt modelId="{628CEFE5-CC5A-45CC-9508-E233DB960171}" type="pres">
      <dgm:prSet presAssocID="{A4C9B1A7-51CE-4190-93A5-E5EFB3AEACE9}" presName="iconRect" presStyleLbl="node1" presStyleIdx="6" presStyleCnt="8"/>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Syncing Cloud"/>
        </a:ext>
      </dgm:extLst>
    </dgm:pt>
    <dgm:pt modelId="{52604491-DDB7-4C4E-9513-E016E0D236BB}" type="pres">
      <dgm:prSet presAssocID="{A4C9B1A7-51CE-4190-93A5-E5EFB3AEACE9}" presName="spaceRect" presStyleCnt="0"/>
      <dgm:spPr/>
    </dgm:pt>
    <dgm:pt modelId="{9849CEA1-2BCE-4871-8D4E-D609D40D434F}" type="pres">
      <dgm:prSet presAssocID="{A4C9B1A7-51CE-4190-93A5-E5EFB3AEACE9}" presName="parTx" presStyleLbl="revTx" presStyleIdx="6" presStyleCnt="8">
        <dgm:presLayoutVars>
          <dgm:chMax val="0"/>
          <dgm:chPref val="0"/>
        </dgm:presLayoutVars>
      </dgm:prSet>
      <dgm:spPr/>
    </dgm:pt>
    <dgm:pt modelId="{E6428D7C-8CA8-4A8C-9E12-0BFE02BBD82C}" type="pres">
      <dgm:prSet presAssocID="{A8699C8B-4F87-4C1F-B2C2-32CCEFDC8427}" presName="sibTrans" presStyleCnt="0"/>
      <dgm:spPr/>
    </dgm:pt>
    <dgm:pt modelId="{A6EDD9B0-6862-4E30-93C7-B6E587977017}" type="pres">
      <dgm:prSet presAssocID="{4FCBBAB4-74E3-45A5-B7F9-A14B63A95598}" presName="compNode" presStyleCnt="0"/>
      <dgm:spPr/>
    </dgm:pt>
    <dgm:pt modelId="{B9A4DE31-7CA0-488F-ABBE-AF7537730353}" type="pres">
      <dgm:prSet presAssocID="{4FCBBAB4-74E3-45A5-B7F9-A14B63A95598}" presName="bgRect" presStyleLbl="bgShp" presStyleIdx="7" presStyleCnt="8"/>
      <dgm:spPr/>
    </dgm:pt>
    <dgm:pt modelId="{292FBBAF-19DB-4407-9A8B-3134FA978B7B}" type="pres">
      <dgm:prSet presAssocID="{4FCBBAB4-74E3-45A5-B7F9-A14B63A95598}" presName="iconRect" presStyleLbl="node1" presStyleIdx="7" presStyleCnt="8"/>
      <dgm:spPr>
        <a:blipFill>
          <a:blip xmlns:r="http://schemas.openxmlformats.org/officeDocument/2006/relationships" r:embed="rId15">
            <a:extLst>
              <a:ext uri="{96DAC541-7B7A-43D3-8B79-37D633B846F1}">
                <asvg:svgBlip xmlns:asvg="http://schemas.microsoft.com/office/drawing/2016/SVG/main" r:embed="rId16"/>
              </a:ext>
            </a:extLst>
          </a:blip>
          <a:srcRect/>
          <a:stretch>
            <a:fillRect/>
          </a:stretch>
        </a:blipFill>
      </dgm:spPr>
      <dgm:extLst>
        <a:ext uri="{E40237B7-FDA0-4F09-8148-C483321AD2D9}">
          <dgm14:cNvPr xmlns:dgm14="http://schemas.microsoft.com/office/drawing/2010/diagram" id="0" name="" descr="Shield Cross with solid fill"/>
        </a:ext>
      </dgm:extLst>
    </dgm:pt>
    <dgm:pt modelId="{A4B4D1A4-E05D-4BF6-AFF8-A366609E26B0}" type="pres">
      <dgm:prSet presAssocID="{4FCBBAB4-74E3-45A5-B7F9-A14B63A95598}" presName="spaceRect" presStyleCnt="0"/>
      <dgm:spPr/>
    </dgm:pt>
    <dgm:pt modelId="{0C5832AE-73D8-4CC2-B39E-1CB367E6A85F}" type="pres">
      <dgm:prSet presAssocID="{4FCBBAB4-74E3-45A5-B7F9-A14B63A95598}" presName="parTx" presStyleLbl="revTx" presStyleIdx="7" presStyleCnt="8">
        <dgm:presLayoutVars>
          <dgm:chMax val="0"/>
          <dgm:chPref val="0"/>
        </dgm:presLayoutVars>
      </dgm:prSet>
      <dgm:spPr/>
    </dgm:pt>
  </dgm:ptLst>
  <dgm:cxnLst>
    <dgm:cxn modelId="{673D6102-C6C1-4D6D-BD99-B3C8C7E439D7}" srcId="{35535528-A37C-43C3-9D38-C6AC86716D0C}" destId="{7DE28F42-E0CD-440B-B307-DFA195A99017}" srcOrd="3" destOrd="0" parTransId="{FB985A8E-A2B2-4856-B37B-BC0023FE9C34}" sibTransId="{5A426B15-31BB-4E51-B3C6-B731BDD00D87}"/>
    <dgm:cxn modelId="{8F3E8E02-9B2E-4FE3-A744-679FF32D0651}" srcId="{35535528-A37C-43C3-9D38-C6AC86716D0C}" destId="{3526E5E0-01E5-430F-9931-0B48BF039505}" srcOrd="1" destOrd="0" parTransId="{BD192BAD-1051-4557-B943-EBC36C940540}" sibTransId="{073CEE76-01A1-4F5B-AEFE-7131E2A4EBBA}"/>
    <dgm:cxn modelId="{F547CE06-FDCA-4D45-90BA-3B728BCDB54A}" srcId="{35535528-A37C-43C3-9D38-C6AC86716D0C}" destId="{A4C9B1A7-51CE-4190-93A5-E5EFB3AEACE9}" srcOrd="6" destOrd="0" parTransId="{94EE21A4-40FB-4133-9D9E-B26A921F10E5}" sibTransId="{A8699C8B-4F87-4C1F-B2C2-32CCEFDC8427}"/>
    <dgm:cxn modelId="{F08DF623-FF20-4FE6-8401-2A283314A659}" type="presOf" srcId="{7DE28F42-E0CD-440B-B307-DFA195A99017}" destId="{E66CA165-C021-4147-A504-63E4250175A7}" srcOrd="0" destOrd="0" presId="urn:microsoft.com/office/officeart/2018/2/layout/IconVerticalSolidList"/>
    <dgm:cxn modelId="{49292726-D328-4A9D-8EB6-C0F12FC7B703}" srcId="{35535528-A37C-43C3-9D38-C6AC86716D0C}" destId="{65F73BFE-FFE2-4D59-9021-75F522F916E8}" srcOrd="2" destOrd="0" parTransId="{477B2C0C-B917-4680-B2D6-509DCFF676C6}" sibTransId="{8EE499D7-79CD-47D0-A8F5-596CEA687EE1}"/>
    <dgm:cxn modelId="{F8DE3B33-D724-49DD-BB14-18C9B205EB1D}" srcId="{35535528-A37C-43C3-9D38-C6AC86716D0C}" destId="{4FCBBAB4-74E3-45A5-B7F9-A14B63A95598}" srcOrd="7" destOrd="0" parTransId="{8710BE67-48AD-41DA-BF49-32F05708E2B7}" sibTransId="{25B2B1E6-3A92-4B94-8C8B-9E4EEDB62D80}"/>
    <dgm:cxn modelId="{953B8661-F8F5-4E33-9BBC-9A245D518310}" type="presOf" srcId="{A4C9B1A7-51CE-4190-93A5-E5EFB3AEACE9}" destId="{9849CEA1-2BCE-4871-8D4E-D609D40D434F}" srcOrd="0" destOrd="0" presId="urn:microsoft.com/office/officeart/2018/2/layout/IconVerticalSolidList"/>
    <dgm:cxn modelId="{35E2EE67-60E6-4231-960B-5C42F8C9E717}" type="presOf" srcId="{E031A549-8BC6-4050-A0DC-ACE467DBE0F9}" destId="{BEF3B3BD-6F10-4802-9DC4-0E95329FF482}" srcOrd="0" destOrd="0" presId="urn:microsoft.com/office/officeart/2018/2/layout/IconVerticalSolidList"/>
    <dgm:cxn modelId="{7DAF426A-DF0A-4158-BA9F-E93ED07854DB}" type="presOf" srcId="{4FCBBAB4-74E3-45A5-B7F9-A14B63A95598}" destId="{0C5832AE-73D8-4CC2-B39E-1CB367E6A85F}" srcOrd="0" destOrd="0" presId="urn:microsoft.com/office/officeart/2018/2/layout/IconVerticalSolidList"/>
    <dgm:cxn modelId="{0FF60F73-10EF-46A9-A23A-F07B4850CFB3}" srcId="{35535528-A37C-43C3-9D38-C6AC86716D0C}" destId="{A1EB941C-2851-4F69-A83F-CE6D33C010B6}" srcOrd="0" destOrd="0" parTransId="{750009C7-0AC0-4A8C-9927-1B0008196D79}" sibTransId="{3C4846C6-7325-445A-87B0-E6EC277726FF}"/>
    <dgm:cxn modelId="{CDC44775-E64F-4409-95A4-49D1BDDE87BD}" type="presOf" srcId="{EDBBEB00-FBBF-420E-A58B-138A19178BF1}" destId="{60D5794F-C36F-4589-818C-64DE3069F924}" srcOrd="0" destOrd="0" presId="urn:microsoft.com/office/officeart/2018/2/layout/IconVerticalSolidList"/>
    <dgm:cxn modelId="{B44DD488-20C7-44A5-ACE3-2CD444F25436}" srcId="{35535528-A37C-43C3-9D38-C6AC86716D0C}" destId="{EDBBEB00-FBBF-420E-A58B-138A19178BF1}" srcOrd="5" destOrd="0" parTransId="{8DB79AC1-644C-43F4-AA93-2D7C761683E3}" sibTransId="{905951EE-BF2E-403E-9C2F-79864302E3DB}"/>
    <dgm:cxn modelId="{1AE53DA4-DEFA-4873-984A-A95AF54A990B}" srcId="{35535528-A37C-43C3-9D38-C6AC86716D0C}" destId="{E031A549-8BC6-4050-A0DC-ACE467DBE0F9}" srcOrd="4" destOrd="0" parTransId="{899C03E1-A1DD-4BFC-9C71-2B13AEEAF8CE}" sibTransId="{226D706C-B706-4129-A58E-3467BBEF3D78}"/>
    <dgm:cxn modelId="{D8569CD1-B33F-4714-B6B5-85162A90301B}" type="presOf" srcId="{65F73BFE-FFE2-4D59-9021-75F522F916E8}" destId="{ED899461-1724-4978-B5CC-BBE5ED93ACDE}" srcOrd="0" destOrd="0" presId="urn:microsoft.com/office/officeart/2018/2/layout/IconVerticalSolidList"/>
    <dgm:cxn modelId="{4C0F8ED8-093A-4880-8F56-09462607E43B}" type="presOf" srcId="{35535528-A37C-43C3-9D38-C6AC86716D0C}" destId="{94C91297-7765-4F28-B651-B9DB4131B596}" srcOrd="0" destOrd="0" presId="urn:microsoft.com/office/officeart/2018/2/layout/IconVerticalSolidList"/>
    <dgm:cxn modelId="{024FD3DB-4D5D-427B-AC1A-86DC2F0A4148}" type="presOf" srcId="{3526E5E0-01E5-430F-9931-0B48BF039505}" destId="{CBA82077-DEF6-4C48-96CA-DA28B9945680}" srcOrd="0" destOrd="0" presId="urn:microsoft.com/office/officeart/2018/2/layout/IconVerticalSolidList"/>
    <dgm:cxn modelId="{140836FC-DADD-4CDF-AF13-AA2A9A4DDA46}" type="presOf" srcId="{A1EB941C-2851-4F69-A83F-CE6D33C010B6}" destId="{73BE3615-7851-45C4-8C76-0FDC6EE1815A}" srcOrd="0" destOrd="0" presId="urn:microsoft.com/office/officeart/2018/2/layout/IconVerticalSolidList"/>
    <dgm:cxn modelId="{1CF49DD0-7B95-40D0-9824-64593DE55DDA}" type="presParOf" srcId="{94C91297-7765-4F28-B651-B9DB4131B596}" destId="{97942C30-9F7E-43CD-A58F-F408F82633D4}" srcOrd="0" destOrd="0" presId="urn:microsoft.com/office/officeart/2018/2/layout/IconVerticalSolidList"/>
    <dgm:cxn modelId="{93F65798-70F7-4533-AF46-2FE373A2E4B5}" type="presParOf" srcId="{97942C30-9F7E-43CD-A58F-F408F82633D4}" destId="{5863EB56-C1AA-4A35-950E-581DE89EE4B6}" srcOrd="0" destOrd="0" presId="urn:microsoft.com/office/officeart/2018/2/layout/IconVerticalSolidList"/>
    <dgm:cxn modelId="{9D38E92A-7562-498A-A4A5-5FBDA3A25F34}" type="presParOf" srcId="{97942C30-9F7E-43CD-A58F-F408F82633D4}" destId="{9C521745-FBD9-4793-B29A-FACB474FAF52}" srcOrd="1" destOrd="0" presId="urn:microsoft.com/office/officeart/2018/2/layout/IconVerticalSolidList"/>
    <dgm:cxn modelId="{A021C729-C4E2-4147-BB1B-C8A0300C2C79}" type="presParOf" srcId="{97942C30-9F7E-43CD-A58F-F408F82633D4}" destId="{5083E95F-F0FD-4F14-9FF6-3A161624A2E3}" srcOrd="2" destOrd="0" presId="urn:microsoft.com/office/officeart/2018/2/layout/IconVerticalSolidList"/>
    <dgm:cxn modelId="{F1475ADE-54EC-4B1E-B87C-6549D123689E}" type="presParOf" srcId="{97942C30-9F7E-43CD-A58F-F408F82633D4}" destId="{73BE3615-7851-45C4-8C76-0FDC6EE1815A}" srcOrd="3" destOrd="0" presId="urn:microsoft.com/office/officeart/2018/2/layout/IconVerticalSolidList"/>
    <dgm:cxn modelId="{66133E91-3CB1-4D2B-9189-9B757F9F3208}" type="presParOf" srcId="{94C91297-7765-4F28-B651-B9DB4131B596}" destId="{356C6910-EC8B-4FD2-892B-DAA41096AE97}" srcOrd="1" destOrd="0" presId="urn:microsoft.com/office/officeart/2018/2/layout/IconVerticalSolidList"/>
    <dgm:cxn modelId="{67A08CA7-1222-49DC-A6B2-06FC0BA7518F}" type="presParOf" srcId="{94C91297-7765-4F28-B651-B9DB4131B596}" destId="{512F6275-8F5C-407E-8616-13E9EE0C2A64}" srcOrd="2" destOrd="0" presId="urn:microsoft.com/office/officeart/2018/2/layout/IconVerticalSolidList"/>
    <dgm:cxn modelId="{7A5EE77B-31DD-4E3E-866E-E10268F45915}" type="presParOf" srcId="{512F6275-8F5C-407E-8616-13E9EE0C2A64}" destId="{7DB5B214-4FDB-448D-ADF0-F0CB717E7DBA}" srcOrd="0" destOrd="0" presId="urn:microsoft.com/office/officeart/2018/2/layout/IconVerticalSolidList"/>
    <dgm:cxn modelId="{948E9F9B-85E7-4391-91AB-91A4558A7F26}" type="presParOf" srcId="{512F6275-8F5C-407E-8616-13E9EE0C2A64}" destId="{D7654728-A2B7-4097-8244-5CE644CB55F3}" srcOrd="1" destOrd="0" presId="urn:microsoft.com/office/officeart/2018/2/layout/IconVerticalSolidList"/>
    <dgm:cxn modelId="{222AF482-A4D7-492C-AC95-A3B8B05EAEBD}" type="presParOf" srcId="{512F6275-8F5C-407E-8616-13E9EE0C2A64}" destId="{916C194E-29AA-4B60-8A60-B92C0BF78BDD}" srcOrd="2" destOrd="0" presId="urn:microsoft.com/office/officeart/2018/2/layout/IconVerticalSolidList"/>
    <dgm:cxn modelId="{2A0BFFD5-F64E-46DF-B326-AD99F21F3F11}" type="presParOf" srcId="{512F6275-8F5C-407E-8616-13E9EE0C2A64}" destId="{CBA82077-DEF6-4C48-96CA-DA28B9945680}" srcOrd="3" destOrd="0" presId="urn:microsoft.com/office/officeart/2018/2/layout/IconVerticalSolidList"/>
    <dgm:cxn modelId="{7691CCA1-1744-4DB4-826D-95D06ADAB77E}" type="presParOf" srcId="{94C91297-7765-4F28-B651-B9DB4131B596}" destId="{35E0A2C7-8138-4491-8C28-3F215F7F33E5}" srcOrd="3" destOrd="0" presId="urn:microsoft.com/office/officeart/2018/2/layout/IconVerticalSolidList"/>
    <dgm:cxn modelId="{D2547FE4-D7E4-43A0-A9E5-4DD1A7B89558}" type="presParOf" srcId="{94C91297-7765-4F28-B651-B9DB4131B596}" destId="{CE891829-21AB-4D26-A8A4-7237448A1467}" srcOrd="4" destOrd="0" presId="urn:microsoft.com/office/officeart/2018/2/layout/IconVerticalSolidList"/>
    <dgm:cxn modelId="{E0EAFCBC-9468-41B8-BEFA-3AAB45A43FAB}" type="presParOf" srcId="{CE891829-21AB-4D26-A8A4-7237448A1467}" destId="{E93F3CFE-A428-4E6E-BA7F-49799169871C}" srcOrd="0" destOrd="0" presId="urn:microsoft.com/office/officeart/2018/2/layout/IconVerticalSolidList"/>
    <dgm:cxn modelId="{A7F932E4-1640-445F-AA4F-F40AD3C27FB9}" type="presParOf" srcId="{CE891829-21AB-4D26-A8A4-7237448A1467}" destId="{78158E60-C928-4D89-AE27-A24EB94A449A}" srcOrd="1" destOrd="0" presId="urn:microsoft.com/office/officeart/2018/2/layout/IconVerticalSolidList"/>
    <dgm:cxn modelId="{8D9E75C1-FB1B-48D8-8D0D-A20D14B9F490}" type="presParOf" srcId="{CE891829-21AB-4D26-A8A4-7237448A1467}" destId="{6489E403-1162-4C45-9105-CFB610B735E8}" srcOrd="2" destOrd="0" presId="urn:microsoft.com/office/officeart/2018/2/layout/IconVerticalSolidList"/>
    <dgm:cxn modelId="{FF19CE68-BBAC-4CCB-AD36-E851B723144C}" type="presParOf" srcId="{CE891829-21AB-4D26-A8A4-7237448A1467}" destId="{ED899461-1724-4978-B5CC-BBE5ED93ACDE}" srcOrd="3" destOrd="0" presId="urn:microsoft.com/office/officeart/2018/2/layout/IconVerticalSolidList"/>
    <dgm:cxn modelId="{B39F6731-BF86-4E4E-8692-75F816006524}" type="presParOf" srcId="{94C91297-7765-4F28-B651-B9DB4131B596}" destId="{06AEEAA8-3C41-4376-9458-407C737613D7}" srcOrd="5" destOrd="0" presId="urn:microsoft.com/office/officeart/2018/2/layout/IconVerticalSolidList"/>
    <dgm:cxn modelId="{DBDC739F-B5BE-4452-BA67-88DADE366627}" type="presParOf" srcId="{94C91297-7765-4F28-B651-B9DB4131B596}" destId="{F87E2FEB-EF66-4348-92E9-55B1BFDD4322}" srcOrd="6" destOrd="0" presId="urn:microsoft.com/office/officeart/2018/2/layout/IconVerticalSolidList"/>
    <dgm:cxn modelId="{570C4A6A-4E39-440B-A9B1-B44D8F42ACE2}" type="presParOf" srcId="{F87E2FEB-EF66-4348-92E9-55B1BFDD4322}" destId="{A86372D1-3D6C-4D37-A2F4-5C643A4B4AB9}" srcOrd="0" destOrd="0" presId="urn:microsoft.com/office/officeart/2018/2/layout/IconVerticalSolidList"/>
    <dgm:cxn modelId="{EB3B9CE0-32B7-4885-BFDE-37CB91D49A66}" type="presParOf" srcId="{F87E2FEB-EF66-4348-92E9-55B1BFDD4322}" destId="{2DFD10DE-ED26-4CFF-9D6D-76370A9B70B9}" srcOrd="1" destOrd="0" presId="urn:microsoft.com/office/officeart/2018/2/layout/IconVerticalSolidList"/>
    <dgm:cxn modelId="{F587FCCA-F13C-47F3-81CF-F33BC635CD3A}" type="presParOf" srcId="{F87E2FEB-EF66-4348-92E9-55B1BFDD4322}" destId="{B6B8DBBA-CDA8-4F57-8C61-66066BCD8B24}" srcOrd="2" destOrd="0" presId="urn:microsoft.com/office/officeart/2018/2/layout/IconVerticalSolidList"/>
    <dgm:cxn modelId="{4C8D0159-0E7E-4F9F-8F05-C3E8EBA47BBF}" type="presParOf" srcId="{F87E2FEB-EF66-4348-92E9-55B1BFDD4322}" destId="{E66CA165-C021-4147-A504-63E4250175A7}" srcOrd="3" destOrd="0" presId="urn:microsoft.com/office/officeart/2018/2/layout/IconVerticalSolidList"/>
    <dgm:cxn modelId="{E6D6ABA1-8871-4050-8396-55C95210EB7F}" type="presParOf" srcId="{94C91297-7765-4F28-B651-B9DB4131B596}" destId="{0A6BAAF3-9942-40F9-9F32-D7C14BEBDDEE}" srcOrd="7" destOrd="0" presId="urn:microsoft.com/office/officeart/2018/2/layout/IconVerticalSolidList"/>
    <dgm:cxn modelId="{BC3B49C9-5A76-4583-989E-D96CECD9428B}" type="presParOf" srcId="{94C91297-7765-4F28-B651-B9DB4131B596}" destId="{A335A05F-6A25-499A-84CA-896BF265A9EF}" srcOrd="8" destOrd="0" presId="urn:microsoft.com/office/officeart/2018/2/layout/IconVerticalSolidList"/>
    <dgm:cxn modelId="{2F6460A0-2FFD-460D-B3C1-955C9ABB06D5}" type="presParOf" srcId="{A335A05F-6A25-499A-84CA-896BF265A9EF}" destId="{072698CC-B4E3-4B6A-9219-6DC3FDB68801}" srcOrd="0" destOrd="0" presId="urn:microsoft.com/office/officeart/2018/2/layout/IconVerticalSolidList"/>
    <dgm:cxn modelId="{D9F7E530-F95E-402E-BE08-C4C3CAE4401D}" type="presParOf" srcId="{A335A05F-6A25-499A-84CA-896BF265A9EF}" destId="{6A371B27-5B3C-455F-86BB-7288CC0A0F82}" srcOrd="1" destOrd="0" presId="urn:microsoft.com/office/officeart/2018/2/layout/IconVerticalSolidList"/>
    <dgm:cxn modelId="{5B8BA263-0084-4925-8791-C7AF45DE1967}" type="presParOf" srcId="{A335A05F-6A25-499A-84CA-896BF265A9EF}" destId="{9567C832-DE46-48F6-AAA9-84ED213A329D}" srcOrd="2" destOrd="0" presId="urn:microsoft.com/office/officeart/2018/2/layout/IconVerticalSolidList"/>
    <dgm:cxn modelId="{DF7F2E9A-A6DC-428D-BD5D-26C60E9B7AC2}" type="presParOf" srcId="{A335A05F-6A25-499A-84CA-896BF265A9EF}" destId="{BEF3B3BD-6F10-4802-9DC4-0E95329FF482}" srcOrd="3" destOrd="0" presId="urn:microsoft.com/office/officeart/2018/2/layout/IconVerticalSolidList"/>
    <dgm:cxn modelId="{6F730102-AC4F-4F4D-80A2-B24FE4F203EF}" type="presParOf" srcId="{94C91297-7765-4F28-B651-B9DB4131B596}" destId="{4FBB4C33-94F6-4CFE-B47E-4AFA154799B9}" srcOrd="9" destOrd="0" presId="urn:microsoft.com/office/officeart/2018/2/layout/IconVerticalSolidList"/>
    <dgm:cxn modelId="{9DE8B357-050B-4B77-96C1-67945945F1A2}" type="presParOf" srcId="{94C91297-7765-4F28-B651-B9DB4131B596}" destId="{430DF32D-CC36-4A55-AAE2-6C9C40675F44}" srcOrd="10" destOrd="0" presId="urn:microsoft.com/office/officeart/2018/2/layout/IconVerticalSolidList"/>
    <dgm:cxn modelId="{8BBA1E7F-4643-4AFE-8354-773759C1DCCA}" type="presParOf" srcId="{430DF32D-CC36-4A55-AAE2-6C9C40675F44}" destId="{357EB51B-73F6-41AD-8CEA-39014F620E49}" srcOrd="0" destOrd="0" presId="urn:microsoft.com/office/officeart/2018/2/layout/IconVerticalSolidList"/>
    <dgm:cxn modelId="{C3358EB4-3E6E-41FD-9D5A-9139ED46A5CB}" type="presParOf" srcId="{430DF32D-CC36-4A55-AAE2-6C9C40675F44}" destId="{91407D5C-270F-4111-8383-1434684FE4BA}" srcOrd="1" destOrd="0" presId="urn:microsoft.com/office/officeart/2018/2/layout/IconVerticalSolidList"/>
    <dgm:cxn modelId="{04C02F08-7FD2-43B3-914A-FDC839B54A3C}" type="presParOf" srcId="{430DF32D-CC36-4A55-AAE2-6C9C40675F44}" destId="{901D2FAB-7785-4CC8-956C-93D5FD296207}" srcOrd="2" destOrd="0" presId="urn:microsoft.com/office/officeart/2018/2/layout/IconVerticalSolidList"/>
    <dgm:cxn modelId="{A643ED5E-53A0-47A5-BFA5-11122B28CA8A}" type="presParOf" srcId="{430DF32D-CC36-4A55-AAE2-6C9C40675F44}" destId="{60D5794F-C36F-4589-818C-64DE3069F924}" srcOrd="3" destOrd="0" presId="urn:microsoft.com/office/officeart/2018/2/layout/IconVerticalSolidList"/>
    <dgm:cxn modelId="{5F660AF1-4852-4358-9154-5E2D61AE073B}" type="presParOf" srcId="{94C91297-7765-4F28-B651-B9DB4131B596}" destId="{4449C57E-360B-4C5A-8E6B-9995FE86725E}" srcOrd="11" destOrd="0" presId="urn:microsoft.com/office/officeart/2018/2/layout/IconVerticalSolidList"/>
    <dgm:cxn modelId="{B0BF0BB3-308F-4686-943C-D2148D0F624D}" type="presParOf" srcId="{94C91297-7765-4F28-B651-B9DB4131B596}" destId="{A85FC47B-7E9F-437B-8AA3-D7BC7C619596}" srcOrd="12" destOrd="0" presId="urn:microsoft.com/office/officeart/2018/2/layout/IconVerticalSolidList"/>
    <dgm:cxn modelId="{37D4F7D8-2C86-42E6-8E17-C61A02784E40}" type="presParOf" srcId="{A85FC47B-7E9F-437B-8AA3-D7BC7C619596}" destId="{6FA3F484-FC87-459E-A710-26267D9CF513}" srcOrd="0" destOrd="0" presId="urn:microsoft.com/office/officeart/2018/2/layout/IconVerticalSolidList"/>
    <dgm:cxn modelId="{A30DBE90-402A-44F2-8C4A-D42EE2C1BE8A}" type="presParOf" srcId="{A85FC47B-7E9F-437B-8AA3-D7BC7C619596}" destId="{628CEFE5-CC5A-45CC-9508-E233DB960171}" srcOrd="1" destOrd="0" presId="urn:microsoft.com/office/officeart/2018/2/layout/IconVerticalSolidList"/>
    <dgm:cxn modelId="{18226366-C46A-411D-929A-5FA87B9D3F0E}" type="presParOf" srcId="{A85FC47B-7E9F-437B-8AA3-D7BC7C619596}" destId="{52604491-DDB7-4C4E-9513-E016E0D236BB}" srcOrd="2" destOrd="0" presId="urn:microsoft.com/office/officeart/2018/2/layout/IconVerticalSolidList"/>
    <dgm:cxn modelId="{ADA36FB4-8060-4F1E-BC8C-EE0344A199B5}" type="presParOf" srcId="{A85FC47B-7E9F-437B-8AA3-D7BC7C619596}" destId="{9849CEA1-2BCE-4871-8D4E-D609D40D434F}" srcOrd="3" destOrd="0" presId="urn:microsoft.com/office/officeart/2018/2/layout/IconVerticalSolidList"/>
    <dgm:cxn modelId="{31320029-0748-4BD7-8B2B-BFE5C4B8C43A}" type="presParOf" srcId="{94C91297-7765-4F28-B651-B9DB4131B596}" destId="{E6428D7C-8CA8-4A8C-9E12-0BFE02BBD82C}" srcOrd="13" destOrd="0" presId="urn:microsoft.com/office/officeart/2018/2/layout/IconVerticalSolidList"/>
    <dgm:cxn modelId="{F7C41D42-4A9B-4FD2-9E80-C69629EF3890}" type="presParOf" srcId="{94C91297-7765-4F28-B651-B9DB4131B596}" destId="{A6EDD9B0-6862-4E30-93C7-B6E587977017}" srcOrd="14" destOrd="0" presId="urn:microsoft.com/office/officeart/2018/2/layout/IconVerticalSolidList"/>
    <dgm:cxn modelId="{5549D982-B361-45A7-9E47-F94E423207EB}" type="presParOf" srcId="{A6EDD9B0-6862-4E30-93C7-B6E587977017}" destId="{B9A4DE31-7CA0-488F-ABBE-AF7537730353}" srcOrd="0" destOrd="0" presId="urn:microsoft.com/office/officeart/2018/2/layout/IconVerticalSolidList"/>
    <dgm:cxn modelId="{380B4E16-3C15-4AF8-ACE4-70A0D5084896}" type="presParOf" srcId="{A6EDD9B0-6862-4E30-93C7-B6E587977017}" destId="{292FBBAF-19DB-4407-9A8B-3134FA978B7B}" srcOrd="1" destOrd="0" presId="urn:microsoft.com/office/officeart/2018/2/layout/IconVerticalSolidList"/>
    <dgm:cxn modelId="{A8FF2490-DEB5-492A-A173-231DC646ABBE}" type="presParOf" srcId="{A6EDD9B0-6862-4E30-93C7-B6E587977017}" destId="{A4B4D1A4-E05D-4BF6-AFF8-A366609E26B0}" srcOrd="2" destOrd="0" presId="urn:microsoft.com/office/officeart/2018/2/layout/IconVerticalSolidList"/>
    <dgm:cxn modelId="{2F7A976F-670A-4B36-B438-B2A71F658160}" type="presParOf" srcId="{A6EDD9B0-6862-4E30-93C7-B6E587977017}" destId="{0C5832AE-73D8-4CC2-B39E-1CB367E6A85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2B7AD03-B020-407C-8BFE-1EDBC0B7A316}"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8AC9287-9DDA-48D7-89CD-EE70BF2D896C}">
      <dgm:prSet/>
      <dgm:spPr/>
      <dgm:t>
        <a:bodyPr/>
        <a:lstStyle/>
        <a:p>
          <a:pPr>
            <a:lnSpc>
              <a:spcPct val="100000"/>
            </a:lnSpc>
          </a:pPr>
          <a:r>
            <a:rPr lang="en-GB" dirty="0"/>
            <a:t>Discuss what happened and how could this have been avoided.</a:t>
          </a:r>
          <a:endParaRPr lang="en-US" dirty="0"/>
        </a:p>
      </dgm:t>
    </dgm:pt>
    <dgm:pt modelId="{457F5252-78FD-4949-A962-A8DC7B0E9078}" type="parTrans" cxnId="{948FD86B-9705-4538-A7E0-E406E4A5B0ED}">
      <dgm:prSet/>
      <dgm:spPr/>
      <dgm:t>
        <a:bodyPr/>
        <a:lstStyle/>
        <a:p>
          <a:endParaRPr lang="en-US"/>
        </a:p>
      </dgm:t>
    </dgm:pt>
    <dgm:pt modelId="{3913D1C2-AFD1-42DA-974E-A1213A5667F4}" type="sibTrans" cxnId="{948FD86B-9705-4538-A7E0-E406E4A5B0ED}">
      <dgm:prSet/>
      <dgm:spPr/>
      <dgm:t>
        <a:bodyPr/>
        <a:lstStyle/>
        <a:p>
          <a:endParaRPr lang="en-US"/>
        </a:p>
      </dgm:t>
    </dgm:pt>
    <dgm:pt modelId="{9292CE88-05C7-4969-A79C-189560B34D4A}">
      <dgm:prSet/>
      <dgm:spPr/>
      <dgm:t>
        <a:bodyPr/>
        <a:lstStyle/>
        <a:p>
          <a:pPr>
            <a:lnSpc>
              <a:spcPct val="100000"/>
            </a:lnSpc>
          </a:pPr>
          <a:r>
            <a:rPr lang="en-GB"/>
            <a:t>What steps would you take to prevent this happening in the future.</a:t>
          </a:r>
          <a:endParaRPr lang="en-US"/>
        </a:p>
      </dgm:t>
    </dgm:pt>
    <dgm:pt modelId="{C3220401-FD96-40B2-AE0E-BACA3717938D}" type="parTrans" cxnId="{60C8ED94-D2C6-456D-83CD-9D47F79C7B08}">
      <dgm:prSet/>
      <dgm:spPr/>
      <dgm:t>
        <a:bodyPr/>
        <a:lstStyle/>
        <a:p>
          <a:endParaRPr lang="en-US"/>
        </a:p>
      </dgm:t>
    </dgm:pt>
    <dgm:pt modelId="{BA68C2D5-6E71-4008-A67C-75389F037FBE}" type="sibTrans" cxnId="{60C8ED94-D2C6-456D-83CD-9D47F79C7B08}">
      <dgm:prSet/>
      <dgm:spPr/>
      <dgm:t>
        <a:bodyPr/>
        <a:lstStyle/>
        <a:p>
          <a:endParaRPr lang="en-US"/>
        </a:p>
      </dgm:t>
    </dgm:pt>
    <dgm:pt modelId="{276E6792-72BD-433C-BEE9-01C38FE15767}">
      <dgm:prSet/>
      <dgm:spPr/>
      <dgm:t>
        <a:bodyPr/>
        <a:lstStyle/>
        <a:p>
          <a:pPr>
            <a:lnSpc>
              <a:spcPct val="100000"/>
            </a:lnSpc>
          </a:pPr>
          <a:r>
            <a:rPr lang="en-GB" b="1" i="1" dirty="0"/>
            <a:t>TIME ALLOWED: </a:t>
          </a:r>
          <a:r>
            <a:rPr lang="en-GB" dirty="0"/>
            <a:t>10 minutes.</a:t>
          </a:r>
          <a:endParaRPr lang="en-US" dirty="0"/>
        </a:p>
      </dgm:t>
    </dgm:pt>
    <dgm:pt modelId="{7F919ACE-65BB-49DA-8C23-0ECEE87B19B6}" type="parTrans" cxnId="{2A561EDF-A5DE-4097-A6BC-1CA7C3B4F5F3}">
      <dgm:prSet/>
      <dgm:spPr/>
      <dgm:t>
        <a:bodyPr/>
        <a:lstStyle/>
        <a:p>
          <a:endParaRPr lang="en-US"/>
        </a:p>
      </dgm:t>
    </dgm:pt>
    <dgm:pt modelId="{A7CE1936-16F8-4439-B9A1-03902E413CF2}" type="sibTrans" cxnId="{2A561EDF-A5DE-4097-A6BC-1CA7C3B4F5F3}">
      <dgm:prSet/>
      <dgm:spPr/>
      <dgm:t>
        <a:bodyPr/>
        <a:lstStyle/>
        <a:p>
          <a:endParaRPr lang="en-US"/>
        </a:p>
      </dgm:t>
    </dgm:pt>
    <dgm:pt modelId="{5C37E4D2-7A46-4B0C-92B0-32955F4A2B6E}">
      <dgm:prSet/>
      <dgm:spPr/>
      <dgm:t>
        <a:bodyPr/>
        <a:lstStyle/>
        <a:p>
          <a:pPr>
            <a:lnSpc>
              <a:spcPct val="100000"/>
            </a:lnSpc>
          </a:pPr>
          <a:r>
            <a:rPr lang="en-GB"/>
            <a:t>Once you have looked at the case study.</a:t>
          </a:r>
          <a:endParaRPr lang="en-US" dirty="0"/>
        </a:p>
      </dgm:t>
    </dgm:pt>
    <dgm:pt modelId="{8B582FFB-FB2A-4BE4-9A8C-0ACAAEEDF136}" type="parTrans" cxnId="{E1597B91-8C7B-4FBA-8ECF-D345A283F0D6}">
      <dgm:prSet/>
      <dgm:spPr/>
      <dgm:t>
        <a:bodyPr/>
        <a:lstStyle/>
        <a:p>
          <a:endParaRPr lang="en-GB"/>
        </a:p>
      </dgm:t>
    </dgm:pt>
    <dgm:pt modelId="{084D5B67-12AB-41E3-8B3A-26906FC0CC4C}" type="sibTrans" cxnId="{E1597B91-8C7B-4FBA-8ECF-D345A283F0D6}">
      <dgm:prSet/>
      <dgm:spPr/>
      <dgm:t>
        <a:bodyPr/>
        <a:lstStyle/>
        <a:p>
          <a:endParaRPr lang="en-GB"/>
        </a:p>
      </dgm:t>
    </dgm:pt>
    <dgm:pt modelId="{21BE5728-A0B2-4C7D-A9CB-C83F89F5489E}">
      <dgm:prSet/>
      <dgm:spPr/>
      <dgm:t>
        <a:bodyPr/>
        <a:lstStyle/>
        <a:p>
          <a:pPr>
            <a:lnSpc>
              <a:spcPct val="100000"/>
            </a:lnSpc>
          </a:pPr>
          <a:r>
            <a:rPr lang="en-GB"/>
            <a:t>Present your findings to the group.</a:t>
          </a:r>
          <a:endParaRPr lang="en-GB" dirty="0"/>
        </a:p>
      </dgm:t>
    </dgm:pt>
    <dgm:pt modelId="{B55698D7-7991-426F-A8C1-BCD9AA62D5F7}" type="parTrans" cxnId="{EEAA784D-7A55-447A-BBA2-6E2FF1E7A8AE}">
      <dgm:prSet/>
      <dgm:spPr/>
      <dgm:t>
        <a:bodyPr/>
        <a:lstStyle/>
        <a:p>
          <a:endParaRPr lang="en-GB"/>
        </a:p>
      </dgm:t>
    </dgm:pt>
    <dgm:pt modelId="{6780E65E-F165-42A1-A5C3-3B5A29D7F130}" type="sibTrans" cxnId="{EEAA784D-7A55-447A-BBA2-6E2FF1E7A8AE}">
      <dgm:prSet/>
      <dgm:spPr/>
      <dgm:t>
        <a:bodyPr/>
        <a:lstStyle/>
        <a:p>
          <a:endParaRPr lang="en-GB"/>
        </a:p>
      </dgm:t>
    </dgm:pt>
    <dgm:pt modelId="{8006C864-3409-49A4-BAFA-CEA9D20F8092}" type="pres">
      <dgm:prSet presAssocID="{E2B7AD03-B020-407C-8BFE-1EDBC0B7A316}" presName="root" presStyleCnt="0">
        <dgm:presLayoutVars>
          <dgm:dir/>
          <dgm:resizeHandles val="exact"/>
        </dgm:presLayoutVars>
      </dgm:prSet>
      <dgm:spPr/>
    </dgm:pt>
    <dgm:pt modelId="{728B1579-0F9B-4F5D-8AC4-AEE1220EF8AE}" type="pres">
      <dgm:prSet presAssocID="{5C37E4D2-7A46-4B0C-92B0-32955F4A2B6E}" presName="compNode" presStyleCnt="0"/>
      <dgm:spPr/>
    </dgm:pt>
    <dgm:pt modelId="{46C92DE7-2AAA-4D56-A2CD-BAF62ABCCCA4}" type="pres">
      <dgm:prSet presAssocID="{5C37E4D2-7A46-4B0C-92B0-32955F4A2B6E}" presName="bgRect" presStyleLbl="bgShp" presStyleIdx="0" presStyleCnt="5"/>
      <dgm:spPr/>
    </dgm:pt>
    <dgm:pt modelId="{477B51D3-9F8B-4698-B50E-8D56C760FBE1}" type="pres">
      <dgm:prSet presAssocID="{5C37E4D2-7A46-4B0C-92B0-32955F4A2B6E}"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Books with solid fill"/>
        </a:ext>
      </dgm:extLst>
    </dgm:pt>
    <dgm:pt modelId="{75C83FC4-444C-4126-A98F-70744637C7FF}" type="pres">
      <dgm:prSet presAssocID="{5C37E4D2-7A46-4B0C-92B0-32955F4A2B6E}" presName="spaceRect" presStyleCnt="0"/>
      <dgm:spPr/>
    </dgm:pt>
    <dgm:pt modelId="{69F2CDCA-0D4B-4EA4-80A0-8984AD02B5B9}" type="pres">
      <dgm:prSet presAssocID="{5C37E4D2-7A46-4B0C-92B0-32955F4A2B6E}" presName="parTx" presStyleLbl="revTx" presStyleIdx="0" presStyleCnt="5">
        <dgm:presLayoutVars>
          <dgm:chMax val="0"/>
          <dgm:chPref val="0"/>
        </dgm:presLayoutVars>
      </dgm:prSet>
      <dgm:spPr/>
    </dgm:pt>
    <dgm:pt modelId="{633E955E-2B5A-415A-8E9E-B9F8100D5C3A}" type="pres">
      <dgm:prSet presAssocID="{084D5B67-12AB-41E3-8B3A-26906FC0CC4C}" presName="sibTrans" presStyleCnt="0"/>
      <dgm:spPr/>
    </dgm:pt>
    <dgm:pt modelId="{058D8742-2E53-4BE1-BB46-4A1007718078}" type="pres">
      <dgm:prSet presAssocID="{21BE5728-A0B2-4C7D-A9CB-C83F89F5489E}" presName="compNode" presStyleCnt="0"/>
      <dgm:spPr/>
    </dgm:pt>
    <dgm:pt modelId="{DDCF682D-3600-4D5A-8B87-A7CC6070C5CC}" type="pres">
      <dgm:prSet presAssocID="{21BE5728-A0B2-4C7D-A9CB-C83F89F5489E}" presName="bgRect" presStyleLbl="bgShp" presStyleIdx="1" presStyleCnt="5"/>
      <dgm:spPr/>
    </dgm:pt>
    <dgm:pt modelId="{BDD344F0-2122-4DCD-BA63-49D8D1ECE97A}" type="pres">
      <dgm:prSet presAssocID="{21BE5728-A0B2-4C7D-A9CB-C83F89F5489E}"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eeting with solid fill"/>
        </a:ext>
      </dgm:extLst>
    </dgm:pt>
    <dgm:pt modelId="{28ED8080-25C5-401D-ADE7-FF53B6FE7A3B}" type="pres">
      <dgm:prSet presAssocID="{21BE5728-A0B2-4C7D-A9CB-C83F89F5489E}" presName="spaceRect" presStyleCnt="0"/>
      <dgm:spPr/>
    </dgm:pt>
    <dgm:pt modelId="{2B909379-284E-4E89-8924-9C9697E8EB6C}" type="pres">
      <dgm:prSet presAssocID="{21BE5728-A0B2-4C7D-A9CB-C83F89F5489E}" presName="parTx" presStyleLbl="revTx" presStyleIdx="1" presStyleCnt="5">
        <dgm:presLayoutVars>
          <dgm:chMax val="0"/>
          <dgm:chPref val="0"/>
        </dgm:presLayoutVars>
      </dgm:prSet>
      <dgm:spPr/>
    </dgm:pt>
    <dgm:pt modelId="{E0B966B2-EEED-44F4-A94A-CECD01BFEE6D}" type="pres">
      <dgm:prSet presAssocID="{6780E65E-F165-42A1-A5C3-3B5A29D7F130}" presName="sibTrans" presStyleCnt="0"/>
      <dgm:spPr/>
    </dgm:pt>
    <dgm:pt modelId="{05C6AF45-B8D5-450C-BA76-7DEC95B9C791}" type="pres">
      <dgm:prSet presAssocID="{78AC9287-9DDA-48D7-89CD-EE70BF2D896C}" presName="compNode" presStyleCnt="0"/>
      <dgm:spPr/>
    </dgm:pt>
    <dgm:pt modelId="{1C0A781F-FA68-4CB0-90C4-D8E8871247F5}" type="pres">
      <dgm:prSet presAssocID="{78AC9287-9DDA-48D7-89CD-EE70BF2D896C}" presName="bgRect" presStyleLbl="bgShp" presStyleIdx="2" presStyleCnt="5"/>
      <dgm:spPr/>
    </dgm:pt>
    <dgm:pt modelId="{FA8544D1-A1B0-4070-A78F-608B9D9DB4EC}" type="pres">
      <dgm:prSet presAssocID="{78AC9287-9DDA-48D7-89CD-EE70BF2D896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usiness Growth"/>
        </a:ext>
      </dgm:extLst>
    </dgm:pt>
    <dgm:pt modelId="{1EEE317F-3D1D-422F-A9AE-6A6AF61C2AF5}" type="pres">
      <dgm:prSet presAssocID="{78AC9287-9DDA-48D7-89CD-EE70BF2D896C}" presName="spaceRect" presStyleCnt="0"/>
      <dgm:spPr/>
    </dgm:pt>
    <dgm:pt modelId="{00C5DC9A-DA2D-41AC-8786-8DAA2ADC8896}" type="pres">
      <dgm:prSet presAssocID="{78AC9287-9DDA-48D7-89CD-EE70BF2D896C}" presName="parTx" presStyleLbl="revTx" presStyleIdx="2" presStyleCnt="5">
        <dgm:presLayoutVars>
          <dgm:chMax val="0"/>
          <dgm:chPref val="0"/>
        </dgm:presLayoutVars>
      </dgm:prSet>
      <dgm:spPr/>
    </dgm:pt>
    <dgm:pt modelId="{72B7D163-B7C9-4F93-A207-0669236E1BD3}" type="pres">
      <dgm:prSet presAssocID="{3913D1C2-AFD1-42DA-974E-A1213A5667F4}" presName="sibTrans" presStyleCnt="0"/>
      <dgm:spPr/>
    </dgm:pt>
    <dgm:pt modelId="{BADB723A-75D5-48E3-9847-D156D9E4A6FF}" type="pres">
      <dgm:prSet presAssocID="{9292CE88-05C7-4969-A79C-189560B34D4A}" presName="compNode" presStyleCnt="0"/>
      <dgm:spPr/>
    </dgm:pt>
    <dgm:pt modelId="{28A3C4EA-6BAE-4E9C-88EB-76608B9C2E9B}" type="pres">
      <dgm:prSet presAssocID="{9292CE88-05C7-4969-A79C-189560B34D4A}" presName="bgRect" presStyleLbl="bgShp" presStyleIdx="3" presStyleCnt="5"/>
      <dgm:spPr/>
    </dgm:pt>
    <dgm:pt modelId="{63059717-ECE1-4501-9FFE-90B1E7A8AC30}" type="pres">
      <dgm:prSet presAssocID="{9292CE88-05C7-4969-A79C-189560B34D4A}"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Irritant"/>
        </a:ext>
      </dgm:extLst>
    </dgm:pt>
    <dgm:pt modelId="{C4C1DBF1-7A32-4379-A35F-43E4335D616A}" type="pres">
      <dgm:prSet presAssocID="{9292CE88-05C7-4969-A79C-189560B34D4A}" presName="spaceRect" presStyleCnt="0"/>
      <dgm:spPr/>
    </dgm:pt>
    <dgm:pt modelId="{98D58030-A363-43DC-9F3B-E95B1E9555C3}" type="pres">
      <dgm:prSet presAssocID="{9292CE88-05C7-4969-A79C-189560B34D4A}" presName="parTx" presStyleLbl="revTx" presStyleIdx="3" presStyleCnt="5">
        <dgm:presLayoutVars>
          <dgm:chMax val="0"/>
          <dgm:chPref val="0"/>
        </dgm:presLayoutVars>
      </dgm:prSet>
      <dgm:spPr/>
    </dgm:pt>
    <dgm:pt modelId="{3B791C2A-150E-45B7-91CF-160FAD3DA21F}" type="pres">
      <dgm:prSet presAssocID="{BA68C2D5-6E71-4008-A67C-75389F037FBE}" presName="sibTrans" presStyleCnt="0"/>
      <dgm:spPr/>
    </dgm:pt>
    <dgm:pt modelId="{99A87EE1-8F72-491E-970C-72B98546102C}" type="pres">
      <dgm:prSet presAssocID="{276E6792-72BD-433C-BEE9-01C38FE15767}" presName="compNode" presStyleCnt="0"/>
      <dgm:spPr/>
    </dgm:pt>
    <dgm:pt modelId="{562AA3D1-2AEF-47D6-B052-06250F205F17}" type="pres">
      <dgm:prSet presAssocID="{276E6792-72BD-433C-BEE9-01C38FE15767}" presName="bgRect" presStyleLbl="bgShp" presStyleIdx="4" presStyleCnt="5"/>
      <dgm:spPr/>
    </dgm:pt>
    <dgm:pt modelId="{DF0DA4F7-408E-43C0-99D9-1374AE74B9A0}" type="pres">
      <dgm:prSet presAssocID="{276E6792-72BD-433C-BEE9-01C38FE15767}"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ourglass"/>
        </a:ext>
      </dgm:extLst>
    </dgm:pt>
    <dgm:pt modelId="{AAC38318-829F-40E2-A925-5386B0FE8214}" type="pres">
      <dgm:prSet presAssocID="{276E6792-72BD-433C-BEE9-01C38FE15767}" presName="spaceRect" presStyleCnt="0"/>
      <dgm:spPr/>
    </dgm:pt>
    <dgm:pt modelId="{F05F5D0B-BBF3-4E20-955F-8E201B10DFAA}" type="pres">
      <dgm:prSet presAssocID="{276E6792-72BD-433C-BEE9-01C38FE15767}" presName="parTx" presStyleLbl="revTx" presStyleIdx="4" presStyleCnt="5">
        <dgm:presLayoutVars>
          <dgm:chMax val="0"/>
          <dgm:chPref val="0"/>
        </dgm:presLayoutVars>
      </dgm:prSet>
      <dgm:spPr/>
    </dgm:pt>
  </dgm:ptLst>
  <dgm:cxnLst>
    <dgm:cxn modelId="{917C7B1F-6168-4187-9303-735C373D2EB8}" type="presOf" srcId="{276E6792-72BD-433C-BEE9-01C38FE15767}" destId="{F05F5D0B-BBF3-4E20-955F-8E201B10DFAA}" srcOrd="0" destOrd="0" presId="urn:microsoft.com/office/officeart/2018/2/layout/IconVerticalSolidList"/>
    <dgm:cxn modelId="{36E6CB5B-7CEF-4F3A-B1EF-019B0B379573}" type="presOf" srcId="{5C37E4D2-7A46-4B0C-92B0-32955F4A2B6E}" destId="{69F2CDCA-0D4B-4EA4-80A0-8984AD02B5B9}" srcOrd="0" destOrd="0" presId="urn:microsoft.com/office/officeart/2018/2/layout/IconVerticalSolidList"/>
    <dgm:cxn modelId="{31432F5E-4ADD-4FF1-8509-B80EA5252B96}" type="presOf" srcId="{78AC9287-9DDA-48D7-89CD-EE70BF2D896C}" destId="{00C5DC9A-DA2D-41AC-8786-8DAA2ADC8896}" srcOrd="0" destOrd="0" presId="urn:microsoft.com/office/officeart/2018/2/layout/IconVerticalSolidList"/>
    <dgm:cxn modelId="{20496867-7921-48BF-894D-723EFAC118FE}" type="presOf" srcId="{21BE5728-A0B2-4C7D-A9CB-C83F89F5489E}" destId="{2B909379-284E-4E89-8924-9C9697E8EB6C}" srcOrd="0" destOrd="0" presId="urn:microsoft.com/office/officeart/2018/2/layout/IconVerticalSolidList"/>
    <dgm:cxn modelId="{948FD86B-9705-4538-A7E0-E406E4A5B0ED}" srcId="{E2B7AD03-B020-407C-8BFE-1EDBC0B7A316}" destId="{78AC9287-9DDA-48D7-89CD-EE70BF2D896C}" srcOrd="2" destOrd="0" parTransId="{457F5252-78FD-4949-A962-A8DC7B0E9078}" sibTransId="{3913D1C2-AFD1-42DA-974E-A1213A5667F4}"/>
    <dgm:cxn modelId="{EEAA784D-7A55-447A-BBA2-6E2FF1E7A8AE}" srcId="{E2B7AD03-B020-407C-8BFE-1EDBC0B7A316}" destId="{21BE5728-A0B2-4C7D-A9CB-C83F89F5489E}" srcOrd="1" destOrd="0" parTransId="{B55698D7-7991-426F-A8C1-BCD9AA62D5F7}" sibTransId="{6780E65E-F165-42A1-A5C3-3B5A29D7F130}"/>
    <dgm:cxn modelId="{E1597B91-8C7B-4FBA-8ECF-D345A283F0D6}" srcId="{E2B7AD03-B020-407C-8BFE-1EDBC0B7A316}" destId="{5C37E4D2-7A46-4B0C-92B0-32955F4A2B6E}" srcOrd="0" destOrd="0" parTransId="{8B582FFB-FB2A-4BE4-9A8C-0ACAAEEDF136}" sibTransId="{084D5B67-12AB-41E3-8B3A-26906FC0CC4C}"/>
    <dgm:cxn modelId="{60C8ED94-D2C6-456D-83CD-9D47F79C7B08}" srcId="{E2B7AD03-B020-407C-8BFE-1EDBC0B7A316}" destId="{9292CE88-05C7-4969-A79C-189560B34D4A}" srcOrd="3" destOrd="0" parTransId="{C3220401-FD96-40B2-AE0E-BACA3717938D}" sibTransId="{BA68C2D5-6E71-4008-A67C-75389F037FBE}"/>
    <dgm:cxn modelId="{54BB77D5-5820-471B-BF45-01B4F73B7876}" type="presOf" srcId="{9292CE88-05C7-4969-A79C-189560B34D4A}" destId="{98D58030-A363-43DC-9F3B-E95B1E9555C3}" srcOrd="0" destOrd="0" presId="urn:microsoft.com/office/officeart/2018/2/layout/IconVerticalSolidList"/>
    <dgm:cxn modelId="{2A561EDF-A5DE-4097-A6BC-1CA7C3B4F5F3}" srcId="{E2B7AD03-B020-407C-8BFE-1EDBC0B7A316}" destId="{276E6792-72BD-433C-BEE9-01C38FE15767}" srcOrd="4" destOrd="0" parTransId="{7F919ACE-65BB-49DA-8C23-0ECEE87B19B6}" sibTransId="{A7CE1936-16F8-4439-B9A1-03902E413CF2}"/>
    <dgm:cxn modelId="{DCA936F0-9773-4B54-A6B3-0C50F3C66231}" type="presOf" srcId="{E2B7AD03-B020-407C-8BFE-1EDBC0B7A316}" destId="{8006C864-3409-49A4-BAFA-CEA9D20F8092}" srcOrd="0" destOrd="0" presId="urn:microsoft.com/office/officeart/2018/2/layout/IconVerticalSolidList"/>
    <dgm:cxn modelId="{20B3EC4B-2437-4E7F-B885-51D349243781}" type="presParOf" srcId="{8006C864-3409-49A4-BAFA-CEA9D20F8092}" destId="{728B1579-0F9B-4F5D-8AC4-AEE1220EF8AE}" srcOrd="0" destOrd="0" presId="urn:microsoft.com/office/officeart/2018/2/layout/IconVerticalSolidList"/>
    <dgm:cxn modelId="{CB90C37B-7894-497A-B33A-044B655DBE1E}" type="presParOf" srcId="{728B1579-0F9B-4F5D-8AC4-AEE1220EF8AE}" destId="{46C92DE7-2AAA-4D56-A2CD-BAF62ABCCCA4}" srcOrd="0" destOrd="0" presId="urn:microsoft.com/office/officeart/2018/2/layout/IconVerticalSolidList"/>
    <dgm:cxn modelId="{E67A7908-6C28-46EA-BD27-972C59908C22}" type="presParOf" srcId="{728B1579-0F9B-4F5D-8AC4-AEE1220EF8AE}" destId="{477B51D3-9F8B-4698-B50E-8D56C760FBE1}" srcOrd="1" destOrd="0" presId="urn:microsoft.com/office/officeart/2018/2/layout/IconVerticalSolidList"/>
    <dgm:cxn modelId="{C1B60B57-5BE4-47DD-9F7D-7C3D2C2EFC07}" type="presParOf" srcId="{728B1579-0F9B-4F5D-8AC4-AEE1220EF8AE}" destId="{75C83FC4-444C-4126-A98F-70744637C7FF}" srcOrd="2" destOrd="0" presId="urn:microsoft.com/office/officeart/2018/2/layout/IconVerticalSolidList"/>
    <dgm:cxn modelId="{BD05018C-E96A-433F-85B5-6008F98B2A17}" type="presParOf" srcId="{728B1579-0F9B-4F5D-8AC4-AEE1220EF8AE}" destId="{69F2CDCA-0D4B-4EA4-80A0-8984AD02B5B9}" srcOrd="3" destOrd="0" presId="urn:microsoft.com/office/officeart/2018/2/layout/IconVerticalSolidList"/>
    <dgm:cxn modelId="{912E7D10-337E-4E77-B824-8FFD417C2F66}" type="presParOf" srcId="{8006C864-3409-49A4-BAFA-CEA9D20F8092}" destId="{633E955E-2B5A-415A-8E9E-B9F8100D5C3A}" srcOrd="1" destOrd="0" presId="urn:microsoft.com/office/officeart/2018/2/layout/IconVerticalSolidList"/>
    <dgm:cxn modelId="{A21251E3-5EBC-45F1-870A-A6808FD92805}" type="presParOf" srcId="{8006C864-3409-49A4-BAFA-CEA9D20F8092}" destId="{058D8742-2E53-4BE1-BB46-4A1007718078}" srcOrd="2" destOrd="0" presId="urn:microsoft.com/office/officeart/2018/2/layout/IconVerticalSolidList"/>
    <dgm:cxn modelId="{32C73C64-306B-4053-B622-DE5985CDCC5B}" type="presParOf" srcId="{058D8742-2E53-4BE1-BB46-4A1007718078}" destId="{DDCF682D-3600-4D5A-8B87-A7CC6070C5CC}" srcOrd="0" destOrd="0" presId="urn:microsoft.com/office/officeart/2018/2/layout/IconVerticalSolidList"/>
    <dgm:cxn modelId="{75825FD3-00DE-4BCB-A436-9EAB78D7CB16}" type="presParOf" srcId="{058D8742-2E53-4BE1-BB46-4A1007718078}" destId="{BDD344F0-2122-4DCD-BA63-49D8D1ECE97A}" srcOrd="1" destOrd="0" presId="urn:microsoft.com/office/officeart/2018/2/layout/IconVerticalSolidList"/>
    <dgm:cxn modelId="{170E0674-BD88-46D1-9A8D-EA585C2CE0E2}" type="presParOf" srcId="{058D8742-2E53-4BE1-BB46-4A1007718078}" destId="{28ED8080-25C5-401D-ADE7-FF53B6FE7A3B}" srcOrd="2" destOrd="0" presId="urn:microsoft.com/office/officeart/2018/2/layout/IconVerticalSolidList"/>
    <dgm:cxn modelId="{1B3F78EB-1C48-43DB-B8D7-EE377A22B97B}" type="presParOf" srcId="{058D8742-2E53-4BE1-BB46-4A1007718078}" destId="{2B909379-284E-4E89-8924-9C9697E8EB6C}" srcOrd="3" destOrd="0" presId="urn:microsoft.com/office/officeart/2018/2/layout/IconVerticalSolidList"/>
    <dgm:cxn modelId="{D3605EAC-DE10-4D42-8E17-1BA2B18300DE}" type="presParOf" srcId="{8006C864-3409-49A4-BAFA-CEA9D20F8092}" destId="{E0B966B2-EEED-44F4-A94A-CECD01BFEE6D}" srcOrd="3" destOrd="0" presId="urn:microsoft.com/office/officeart/2018/2/layout/IconVerticalSolidList"/>
    <dgm:cxn modelId="{C853F259-0C8D-4A72-8558-28E40355C057}" type="presParOf" srcId="{8006C864-3409-49A4-BAFA-CEA9D20F8092}" destId="{05C6AF45-B8D5-450C-BA76-7DEC95B9C791}" srcOrd="4" destOrd="0" presId="urn:microsoft.com/office/officeart/2018/2/layout/IconVerticalSolidList"/>
    <dgm:cxn modelId="{2E59AE2D-2774-49A6-9EBF-CB97A5FB63F7}" type="presParOf" srcId="{05C6AF45-B8D5-450C-BA76-7DEC95B9C791}" destId="{1C0A781F-FA68-4CB0-90C4-D8E8871247F5}" srcOrd="0" destOrd="0" presId="urn:microsoft.com/office/officeart/2018/2/layout/IconVerticalSolidList"/>
    <dgm:cxn modelId="{E3002A00-F8F4-4FD0-83EE-29F4EF7E6A79}" type="presParOf" srcId="{05C6AF45-B8D5-450C-BA76-7DEC95B9C791}" destId="{FA8544D1-A1B0-4070-A78F-608B9D9DB4EC}" srcOrd="1" destOrd="0" presId="urn:microsoft.com/office/officeart/2018/2/layout/IconVerticalSolidList"/>
    <dgm:cxn modelId="{FACB19E7-AAD7-410E-A4E4-4CD01203A77B}" type="presParOf" srcId="{05C6AF45-B8D5-450C-BA76-7DEC95B9C791}" destId="{1EEE317F-3D1D-422F-A9AE-6A6AF61C2AF5}" srcOrd="2" destOrd="0" presId="urn:microsoft.com/office/officeart/2018/2/layout/IconVerticalSolidList"/>
    <dgm:cxn modelId="{1C269A4A-15BB-4A49-AD85-BA11CEF2C6EC}" type="presParOf" srcId="{05C6AF45-B8D5-450C-BA76-7DEC95B9C791}" destId="{00C5DC9A-DA2D-41AC-8786-8DAA2ADC8896}" srcOrd="3" destOrd="0" presId="urn:microsoft.com/office/officeart/2018/2/layout/IconVerticalSolidList"/>
    <dgm:cxn modelId="{8FBF9BCA-89EC-46BB-84E0-05B4CCB60028}" type="presParOf" srcId="{8006C864-3409-49A4-BAFA-CEA9D20F8092}" destId="{72B7D163-B7C9-4F93-A207-0669236E1BD3}" srcOrd="5" destOrd="0" presId="urn:microsoft.com/office/officeart/2018/2/layout/IconVerticalSolidList"/>
    <dgm:cxn modelId="{988C3541-6789-45B8-B422-236C2E3F36A9}" type="presParOf" srcId="{8006C864-3409-49A4-BAFA-CEA9D20F8092}" destId="{BADB723A-75D5-48E3-9847-D156D9E4A6FF}" srcOrd="6" destOrd="0" presId="urn:microsoft.com/office/officeart/2018/2/layout/IconVerticalSolidList"/>
    <dgm:cxn modelId="{61CE9D4D-B505-4856-8D21-C4FB5B0B6793}" type="presParOf" srcId="{BADB723A-75D5-48E3-9847-D156D9E4A6FF}" destId="{28A3C4EA-6BAE-4E9C-88EB-76608B9C2E9B}" srcOrd="0" destOrd="0" presId="urn:microsoft.com/office/officeart/2018/2/layout/IconVerticalSolidList"/>
    <dgm:cxn modelId="{D64475A6-16FE-42DE-AB02-613336743A4C}" type="presParOf" srcId="{BADB723A-75D5-48E3-9847-D156D9E4A6FF}" destId="{63059717-ECE1-4501-9FFE-90B1E7A8AC30}" srcOrd="1" destOrd="0" presId="urn:microsoft.com/office/officeart/2018/2/layout/IconVerticalSolidList"/>
    <dgm:cxn modelId="{6B4169A8-4337-49A4-BC9F-6519AFCF7C94}" type="presParOf" srcId="{BADB723A-75D5-48E3-9847-D156D9E4A6FF}" destId="{C4C1DBF1-7A32-4379-A35F-43E4335D616A}" srcOrd="2" destOrd="0" presId="urn:microsoft.com/office/officeart/2018/2/layout/IconVerticalSolidList"/>
    <dgm:cxn modelId="{A2366D67-3307-47BB-A337-1791E8230A5C}" type="presParOf" srcId="{BADB723A-75D5-48E3-9847-D156D9E4A6FF}" destId="{98D58030-A363-43DC-9F3B-E95B1E9555C3}" srcOrd="3" destOrd="0" presId="urn:microsoft.com/office/officeart/2018/2/layout/IconVerticalSolidList"/>
    <dgm:cxn modelId="{84D307BE-C1FC-4DA7-A569-6FBC7A6131E2}" type="presParOf" srcId="{8006C864-3409-49A4-BAFA-CEA9D20F8092}" destId="{3B791C2A-150E-45B7-91CF-160FAD3DA21F}" srcOrd="7" destOrd="0" presId="urn:microsoft.com/office/officeart/2018/2/layout/IconVerticalSolidList"/>
    <dgm:cxn modelId="{41A3C64D-6288-47F8-9B1A-9597784D4771}" type="presParOf" srcId="{8006C864-3409-49A4-BAFA-CEA9D20F8092}" destId="{99A87EE1-8F72-491E-970C-72B98546102C}" srcOrd="8" destOrd="0" presId="urn:microsoft.com/office/officeart/2018/2/layout/IconVerticalSolidList"/>
    <dgm:cxn modelId="{DB1677F1-B781-414D-A492-0BE61FDB337F}" type="presParOf" srcId="{99A87EE1-8F72-491E-970C-72B98546102C}" destId="{562AA3D1-2AEF-47D6-B052-06250F205F17}" srcOrd="0" destOrd="0" presId="urn:microsoft.com/office/officeart/2018/2/layout/IconVerticalSolidList"/>
    <dgm:cxn modelId="{48BF9844-D2B9-4B07-8A0D-0FC4E0DF1DF1}" type="presParOf" srcId="{99A87EE1-8F72-491E-970C-72B98546102C}" destId="{DF0DA4F7-408E-43C0-99D9-1374AE74B9A0}" srcOrd="1" destOrd="0" presId="urn:microsoft.com/office/officeart/2018/2/layout/IconVerticalSolidList"/>
    <dgm:cxn modelId="{9FA0BD04-8934-4564-A5B2-C14E523625F2}" type="presParOf" srcId="{99A87EE1-8F72-491E-970C-72B98546102C}" destId="{AAC38318-829F-40E2-A925-5386B0FE8214}" srcOrd="2" destOrd="0" presId="urn:microsoft.com/office/officeart/2018/2/layout/IconVerticalSolidList"/>
    <dgm:cxn modelId="{BF71310A-E148-4AC9-BA23-8EE0D6386DD5}" type="presParOf" srcId="{99A87EE1-8F72-491E-970C-72B98546102C}" destId="{F05F5D0B-BBF3-4E20-955F-8E201B10DFA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35535528-A37C-43C3-9D38-C6AC86716D0C}"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A1EB941C-2851-4F69-A83F-CE6D33C010B6}">
      <dgm:prSet/>
      <dgm:spPr/>
      <dgm:t>
        <a:bodyPr/>
        <a:lstStyle/>
        <a:p>
          <a:pPr>
            <a:lnSpc>
              <a:spcPct val="100000"/>
            </a:lnSpc>
          </a:pPr>
          <a:r>
            <a:rPr lang="en-GB" dirty="0"/>
            <a:t>Look at the following case studies given to you .</a:t>
          </a:r>
          <a:endParaRPr lang="en-US" dirty="0"/>
        </a:p>
      </dgm:t>
    </dgm:pt>
    <dgm:pt modelId="{750009C7-0AC0-4A8C-9927-1B0008196D79}" type="parTrans" cxnId="{0FF60F73-10EF-46A9-A23A-F07B4850CFB3}">
      <dgm:prSet/>
      <dgm:spPr/>
      <dgm:t>
        <a:bodyPr/>
        <a:lstStyle/>
        <a:p>
          <a:endParaRPr lang="en-US"/>
        </a:p>
      </dgm:t>
    </dgm:pt>
    <dgm:pt modelId="{3C4846C6-7325-445A-87B0-E6EC277726FF}" type="sibTrans" cxnId="{0FF60F73-10EF-46A9-A23A-F07B4850CFB3}">
      <dgm:prSet/>
      <dgm:spPr/>
      <dgm:t>
        <a:bodyPr/>
        <a:lstStyle/>
        <a:p>
          <a:endParaRPr lang="en-US"/>
        </a:p>
      </dgm:t>
    </dgm:pt>
    <dgm:pt modelId="{65F73BFE-FFE2-4D59-9021-75F522F916E8}">
      <dgm:prSet/>
      <dgm:spPr/>
      <dgm:t>
        <a:bodyPr/>
        <a:lstStyle/>
        <a:p>
          <a:pPr>
            <a:lnSpc>
              <a:spcPct val="100000"/>
            </a:lnSpc>
          </a:pPr>
          <a:r>
            <a:rPr lang="en-GB" dirty="0"/>
            <a:t>For any </a:t>
          </a:r>
          <a:r>
            <a:rPr lang="en-GB" b="1" dirty="0"/>
            <a:t>ONE</a:t>
          </a:r>
          <a:r>
            <a:rPr lang="en-GB" dirty="0"/>
            <a:t> of the case studies mentioned, find out:</a:t>
          </a:r>
          <a:endParaRPr lang="en-US" dirty="0"/>
        </a:p>
      </dgm:t>
    </dgm:pt>
    <dgm:pt modelId="{477B2C0C-B917-4680-B2D6-509DCFF676C6}" type="parTrans" cxnId="{49292726-D328-4A9D-8EB6-C0F12FC7B703}">
      <dgm:prSet/>
      <dgm:spPr/>
      <dgm:t>
        <a:bodyPr/>
        <a:lstStyle/>
        <a:p>
          <a:endParaRPr lang="en-US"/>
        </a:p>
      </dgm:t>
    </dgm:pt>
    <dgm:pt modelId="{8EE499D7-79CD-47D0-A8F5-596CEA687EE1}" type="sibTrans" cxnId="{49292726-D328-4A9D-8EB6-C0F12FC7B703}">
      <dgm:prSet/>
      <dgm:spPr/>
      <dgm:t>
        <a:bodyPr/>
        <a:lstStyle/>
        <a:p>
          <a:endParaRPr lang="en-US"/>
        </a:p>
      </dgm:t>
    </dgm:pt>
    <dgm:pt modelId="{7DE28F42-E0CD-440B-B307-DFA195A99017}">
      <dgm:prSet/>
      <dgm:spPr/>
      <dgm:t>
        <a:bodyPr/>
        <a:lstStyle/>
        <a:p>
          <a:pPr>
            <a:lnSpc>
              <a:spcPct val="100000"/>
            </a:lnSpc>
          </a:pPr>
          <a:r>
            <a:rPr lang="en-GB" b="1" i="1" u="none" dirty="0"/>
            <a:t>The name </a:t>
          </a:r>
          <a:r>
            <a:rPr lang="en-GB" b="0" i="0" u="none" dirty="0"/>
            <a:t>of the organisation </a:t>
          </a:r>
          <a:r>
            <a:rPr lang="en-GB" b="1" i="1" u="none" dirty="0"/>
            <a:t>what they do</a:t>
          </a:r>
          <a:r>
            <a:rPr lang="en-GB" b="0" i="0" u="none" dirty="0"/>
            <a:t>.</a:t>
          </a:r>
          <a:endParaRPr lang="en-US" b="0" i="0" dirty="0"/>
        </a:p>
      </dgm:t>
    </dgm:pt>
    <dgm:pt modelId="{FB985A8E-A2B2-4856-B37B-BC0023FE9C34}" type="parTrans" cxnId="{673D6102-C6C1-4D6D-BD99-B3C8C7E439D7}">
      <dgm:prSet/>
      <dgm:spPr/>
      <dgm:t>
        <a:bodyPr/>
        <a:lstStyle/>
        <a:p>
          <a:endParaRPr lang="en-US"/>
        </a:p>
      </dgm:t>
    </dgm:pt>
    <dgm:pt modelId="{5A426B15-31BB-4E51-B3C6-B731BDD00D87}" type="sibTrans" cxnId="{673D6102-C6C1-4D6D-BD99-B3C8C7E439D7}">
      <dgm:prSet/>
      <dgm:spPr/>
      <dgm:t>
        <a:bodyPr/>
        <a:lstStyle/>
        <a:p>
          <a:endParaRPr lang="en-US"/>
        </a:p>
      </dgm:t>
    </dgm:pt>
    <dgm:pt modelId="{E031A549-8BC6-4050-A0DC-ACE467DBE0F9}">
      <dgm:prSet/>
      <dgm:spPr/>
      <dgm:t>
        <a:bodyPr/>
        <a:lstStyle/>
        <a:p>
          <a:pPr>
            <a:lnSpc>
              <a:spcPct val="100000"/>
            </a:lnSpc>
          </a:pPr>
          <a:r>
            <a:rPr lang="en-GB" b="1" i="1" dirty="0"/>
            <a:t>What happened</a:t>
          </a:r>
          <a:r>
            <a:rPr lang="en-GB" dirty="0"/>
            <a:t>?</a:t>
          </a:r>
          <a:endParaRPr lang="en-US" dirty="0"/>
        </a:p>
      </dgm:t>
    </dgm:pt>
    <dgm:pt modelId="{899C03E1-A1DD-4BFC-9C71-2B13AEEAF8CE}" type="parTrans" cxnId="{1AE53DA4-DEFA-4873-984A-A95AF54A990B}">
      <dgm:prSet/>
      <dgm:spPr/>
      <dgm:t>
        <a:bodyPr/>
        <a:lstStyle/>
        <a:p>
          <a:endParaRPr lang="en-US"/>
        </a:p>
      </dgm:t>
    </dgm:pt>
    <dgm:pt modelId="{226D706C-B706-4129-A58E-3467BBEF3D78}" type="sibTrans" cxnId="{1AE53DA4-DEFA-4873-984A-A95AF54A990B}">
      <dgm:prSet/>
      <dgm:spPr/>
      <dgm:t>
        <a:bodyPr/>
        <a:lstStyle/>
        <a:p>
          <a:endParaRPr lang="en-US"/>
        </a:p>
      </dgm:t>
    </dgm:pt>
    <dgm:pt modelId="{3526E5E0-01E5-430F-9931-0B48BF039505}">
      <dgm:prSet/>
      <dgm:spPr/>
      <dgm:t>
        <a:bodyPr/>
        <a:lstStyle/>
        <a:p>
          <a:pPr>
            <a:lnSpc>
              <a:spcPct val="100000"/>
            </a:lnSpc>
          </a:pPr>
          <a:r>
            <a:rPr lang="en-GB" dirty="0">
              <a:latin typeface="+mn-lt"/>
            </a:rPr>
            <a:t>It is in the folder Case Studies / Laptop Data Breach Case Study.pdf</a:t>
          </a:r>
        </a:p>
      </dgm:t>
    </dgm:pt>
    <dgm:pt modelId="{BD192BAD-1051-4557-B943-EBC36C940540}" type="parTrans" cxnId="{8F3E8E02-9B2E-4FE3-A744-679FF32D0651}">
      <dgm:prSet/>
      <dgm:spPr/>
      <dgm:t>
        <a:bodyPr/>
        <a:lstStyle/>
        <a:p>
          <a:endParaRPr lang="en-GB"/>
        </a:p>
      </dgm:t>
    </dgm:pt>
    <dgm:pt modelId="{073CEE76-01A1-4F5B-AEFE-7131E2A4EBBA}" type="sibTrans" cxnId="{8F3E8E02-9B2E-4FE3-A744-679FF32D0651}">
      <dgm:prSet/>
      <dgm:spPr/>
      <dgm:t>
        <a:bodyPr/>
        <a:lstStyle/>
        <a:p>
          <a:endParaRPr lang="en-GB"/>
        </a:p>
      </dgm:t>
    </dgm:pt>
    <dgm:pt modelId="{4FCBBAB4-74E3-45A5-B7F9-A14B63A95598}">
      <dgm:prSet/>
      <dgm:spPr/>
      <dgm:t>
        <a:bodyPr/>
        <a:lstStyle/>
        <a:p>
          <a:pPr>
            <a:lnSpc>
              <a:spcPct val="100000"/>
            </a:lnSpc>
          </a:pPr>
          <a:r>
            <a:rPr lang="en-US" b="1" i="1" dirty="0"/>
            <a:t>What was the impact </a:t>
          </a:r>
          <a:r>
            <a:rPr lang="en-US" dirty="0"/>
            <a:t>of the loss?</a:t>
          </a:r>
        </a:p>
      </dgm:t>
    </dgm:pt>
    <dgm:pt modelId="{8710BE67-48AD-41DA-BF49-32F05708E2B7}" type="parTrans" cxnId="{F8DE3B33-D724-49DD-BB14-18C9B205EB1D}">
      <dgm:prSet/>
      <dgm:spPr/>
      <dgm:t>
        <a:bodyPr/>
        <a:lstStyle/>
        <a:p>
          <a:endParaRPr lang="en-GB"/>
        </a:p>
      </dgm:t>
    </dgm:pt>
    <dgm:pt modelId="{25B2B1E6-3A92-4B94-8C8B-9E4EEDB62D80}" type="sibTrans" cxnId="{F8DE3B33-D724-49DD-BB14-18C9B205EB1D}">
      <dgm:prSet/>
      <dgm:spPr/>
      <dgm:t>
        <a:bodyPr/>
        <a:lstStyle/>
        <a:p>
          <a:endParaRPr lang="en-GB"/>
        </a:p>
      </dgm:t>
    </dgm:pt>
    <dgm:pt modelId="{0DD0B556-3D6C-4FB6-A425-FCF20FC25DDA}">
      <dgm:prSet/>
      <dgm:spPr/>
      <dgm:t>
        <a:bodyPr/>
        <a:lstStyle/>
        <a:p>
          <a:pPr>
            <a:lnSpc>
              <a:spcPct val="100000"/>
            </a:lnSpc>
          </a:pPr>
          <a:r>
            <a:rPr lang="en-US" b="1" i="1" dirty="0"/>
            <a:t>What steps </a:t>
          </a:r>
          <a:r>
            <a:rPr lang="en-US" dirty="0"/>
            <a:t>were taken afterwards?</a:t>
          </a:r>
        </a:p>
      </dgm:t>
    </dgm:pt>
    <dgm:pt modelId="{DF4C4E67-DA25-40DC-937E-6C7932F2EF2C}" type="parTrans" cxnId="{33B91BBA-D849-4711-92E7-0B6F67D0A13E}">
      <dgm:prSet/>
      <dgm:spPr/>
      <dgm:t>
        <a:bodyPr/>
        <a:lstStyle/>
        <a:p>
          <a:endParaRPr lang="en-GB"/>
        </a:p>
      </dgm:t>
    </dgm:pt>
    <dgm:pt modelId="{582C1321-A908-4729-BF78-BE4B51833022}" type="sibTrans" cxnId="{33B91BBA-D849-4711-92E7-0B6F67D0A13E}">
      <dgm:prSet/>
      <dgm:spPr/>
      <dgm:t>
        <a:bodyPr/>
        <a:lstStyle/>
        <a:p>
          <a:endParaRPr lang="en-GB"/>
        </a:p>
      </dgm:t>
    </dgm:pt>
    <dgm:pt modelId="{94C91297-7765-4F28-B651-B9DB4131B596}" type="pres">
      <dgm:prSet presAssocID="{35535528-A37C-43C3-9D38-C6AC86716D0C}" presName="root" presStyleCnt="0">
        <dgm:presLayoutVars>
          <dgm:dir/>
          <dgm:resizeHandles val="exact"/>
        </dgm:presLayoutVars>
      </dgm:prSet>
      <dgm:spPr/>
    </dgm:pt>
    <dgm:pt modelId="{97942C30-9F7E-43CD-A58F-F408F82633D4}" type="pres">
      <dgm:prSet presAssocID="{A1EB941C-2851-4F69-A83F-CE6D33C010B6}" presName="compNode" presStyleCnt="0"/>
      <dgm:spPr/>
    </dgm:pt>
    <dgm:pt modelId="{5863EB56-C1AA-4A35-950E-581DE89EE4B6}" type="pres">
      <dgm:prSet presAssocID="{A1EB941C-2851-4F69-A83F-CE6D33C010B6}" presName="bgRect" presStyleLbl="bgShp" presStyleIdx="0" presStyleCnt="7"/>
      <dgm:spPr/>
    </dgm:pt>
    <dgm:pt modelId="{9C521745-FBD9-4793-B29A-FACB474FAF52}" type="pres">
      <dgm:prSet presAssocID="{A1EB941C-2851-4F69-A83F-CE6D33C010B6}"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ud Computing"/>
        </a:ext>
      </dgm:extLst>
    </dgm:pt>
    <dgm:pt modelId="{5083E95F-F0FD-4F14-9FF6-3A161624A2E3}" type="pres">
      <dgm:prSet presAssocID="{A1EB941C-2851-4F69-A83F-CE6D33C010B6}" presName="spaceRect" presStyleCnt="0"/>
      <dgm:spPr/>
    </dgm:pt>
    <dgm:pt modelId="{73BE3615-7851-45C4-8C76-0FDC6EE1815A}" type="pres">
      <dgm:prSet presAssocID="{A1EB941C-2851-4F69-A83F-CE6D33C010B6}" presName="parTx" presStyleLbl="revTx" presStyleIdx="0" presStyleCnt="7">
        <dgm:presLayoutVars>
          <dgm:chMax val="0"/>
          <dgm:chPref val="0"/>
        </dgm:presLayoutVars>
      </dgm:prSet>
      <dgm:spPr/>
    </dgm:pt>
    <dgm:pt modelId="{356C6910-EC8B-4FD2-892B-DAA41096AE97}" type="pres">
      <dgm:prSet presAssocID="{3C4846C6-7325-445A-87B0-E6EC277726FF}" presName="sibTrans" presStyleCnt="0"/>
      <dgm:spPr/>
    </dgm:pt>
    <dgm:pt modelId="{512F6275-8F5C-407E-8616-13E9EE0C2A64}" type="pres">
      <dgm:prSet presAssocID="{3526E5E0-01E5-430F-9931-0B48BF039505}" presName="compNode" presStyleCnt="0"/>
      <dgm:spPr/>
    </dgm:pt>
    <dgm:pt modelId="{7DB5B214-4FDB-448D-ADF0-F0CB717E7DBA}" type="pres">
      <dgm:prSet presAssocID="{3526E5E0-01E5-430F-9931-0B48BF039505}" presName="bgRect" presStyleLbl="bgShp" presStyleIdx="1" presStyleCnt="7"/>
      <dgm:spPr/>
    </dgm:pt>
    <dgm:pt modelId="{D7654728-A2B7-4097-8244-5CE644CB55F3}" type="pres">
      <dgm:prSet presAssocID="{3526E5E0-01E5-430F-9931-0B48BF039505}" presName="iconRect" presStyleLbl="node1" presStyleIdx="1" presStyleCnt="7"/>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Internet with solid fill"/>
        </a:ext>
      </dgm:extLst>
    </dgm:pt>
    <dgm:pt modelId="{916C194E-29AA-4B60-8A60-B92C0BF78BDD}" type="pres">
      <dgm:prSet presAssocID="{3526E5E0-01E5-430F-9931-0B48BF039505}" presName="spaceRect" presStyleCnt="0"/>
      <dgm:spPr/>
    </dgm:pt>
    <dgm:pt modelId="{CBA82077-DEF6-4C48-96CA-DA28B9945680}" type="pres">
      <dgm:prSet presAssocID="{3526E5E0-01E5-430F-9931-0B48BF039505}" presName="parTx" presStyleLbl="revTx" presStyleIdx="1" presStyleCnt="7">
        <dgm:presLayoutVars>
          <dgm:chMax val="0"/>
          <dgm:chPref val="0"/>
        </dgm:presLayoutVars>
      </dgm:prSet>
      <dgm:spPr/>
    </dgm:pt>
    <dgm:pt modelId="{35E0A2C7-8138-4491-8C28-3F215F7F33E5}" type="pres">
      <dgm:prSet presAssocID="{073CEE76-01A1-4F5B-AEFE-7131E2A4EBBA}" presName="sibTrans" presStyleCnt="0"/>
      <dgm:spPr/>
    </dgm:pt>
    <dgm:pt modelId="{CE891829-21AB-4D26-A8A4-7237448A1467}" type="pres">
      <dgm:prSet presAssocID="{65F73BFE-FFE2-4D59-9021-75F522F916E8}" presName="compNode" presStyleCnt="0"/>
      <dgm:spPr/>
    </dgm:pt>
    <dgm:pt modelId="{E93F3CFE-A428-4E6E-BA7F-49799169871C}" type="pres">
      <dgm:prSet presAssocID="{65F73BFE-FFE2-4D59-9021-75F522F916E8}" presName="bgRect" presStyleLbl="bgShp" presStyleIdx="2" presStyleCnt="7"/>
      <dgm:spPr/>
    </dgm:pt>
    <dgm:pt modelId="{78158E60-C928-4D89-AE27-A24EB94A449A}" type="pres">
      <dgm:prSet presAssocID="{65F73BFE-FFE2-4D59-9021-75F522F916E8}"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6489E403-1162-4C45-9105-CFB610B735E8}" type="pres">
      <dgm:prSet presAssocID="{65F73BFE-FFE2-4D59-9021-75F522F916E8}" presName="spaceRect" presStyleCnt="0"/>
      <dgm:spPr/>
    </dgm:pt>
    <dgm:pt modelId="{ED899461-1724-4978-B5CC-BBE5ED93ACDE}" type="pres">
      <dgm:prSet presAssocID="{65F73BFE-FFE2-4D59-9021-75F522F916E8}" presName="parTx" presStyleLbl="revTx" presStyleIdx="2" presStyleCnt="7">
        <dgm:presLayoutVars>
          <dgm:chMax val="0"/>
          <dgm:chPref val="0"/>
        </dgm:presLayoutVars>
      </dgm:prSet>
      <dgm:spPr/>
    </dgm:pt>
    <dgm:pt modelId="{06AEEAA8-3C41-4376-9458-407C737613D7}" type="pres">
      <dgm:prSet presAssocID="{8EE499D7-79CD-47D0-A8F5-596CEA687EE1}" presName="sibTrans" presStyleCnt="0"/>
      <dgm:spPr/>
    </dgm:pt>
    <dgm:pt modelId="{F87E2FEB-EF66-4348-92E9-55B1BFDD4322}" type="pres">
      <dgm:prSet presAssocID="{7DE28F42-E0CD-440B-B307-DFA195A99017}" presName="compNode" presStyleCnt="0"/>
      <dgm:spPr/>
    </dgm:pt>
    <dgm:pt modelId="{A86372D1-3D6C-4D37-A2F4-5C643A4B4AB9}" type="pres">
      <dgm:prSet presAssocID="{7DE28F42-E0CD-440B-B307-DFA195A99017}" presName="bgRect" presStyleLbl="bgShp" presStyleIdx="3" presStyleCnt="7"/>
      <dgm:spPr/>
    </dgm:pt>
    <dgm:pt modelId="{2DFD10DE-ED26-4CFF-9D6D-76370A9B70B9}" type="pres">
      <dgm:prSet presAssocID="{7DE28F42-E0CD-440B-B307-DFA195A99017}"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erver"/>
        </a:ext>
      </dgm:extLst>
    </dgm:pt>
    <dgm:pt modelId="{B6B8DBBA-CDA8-4F57-8C61-66066BCD8B24}" type="pres">
      <dgm:prSet presAssocID="{7DE28F42-E0CD-440B-B307-DFA195A99017}" presName="spaceRect" presStyleCnt="0"/>
      <dgm:spPr/>
    </dgm:pt>
    <dgm:pt modelId="{E66CA165-C021-4147-A504-63E4250175A7}" type="pres">
      <dgm:prSet presAssocID="{7DE28F42-E0CD-440B-B307-DFA195A99017}" presName="parTx" presStyleLbl="revTx" presStyleIdx="3" presStyleCnt="7">
        <dgm:presLayoutVars>
          <dgm:chMax val="0"/>
          <dgm:chPref val="0"/>
        </dgm:presLayoutVars>
      </dgm:prSet>
      <dgm:spPr/>
    </dgm:pt>
    <dgm:pt modelId="{0A6BAAF3-9942-40F9-9F32-D7C14BEBDDEE}" type="pres">
      <dgm:prSet presAssocID="{5A426B15-31BB-4E51-B3C6-B731BDD00D87}" presName="sibTrans" presStyleCnt="0"/>
      <dgm:spPr/>
    </dgm:pt>
    <dgm:pt modelId="{A335A05F-6A25-499A-84CA-896BF265A9EF}" type="pres">
      <dgm:prSet presAssocID="{E031A549-8BC6-4050-A0DC-ACE467DBE0F9}" presName="compNode" presStyleCnt="0"/>
      <dgm:spPr/>
    </dgm:pt>
    <dgm:pt modelId="{072698CC-B4E3-4B6A-9219-6DC3FDB68801}" type="pres">
      <dgm:prSet presAssocID="{E031A549-8BC6-4050-A0DC-ACE467DBE0F9}" presName="bgRect" presStyleLbl="bgShp" presStyleIdx="4" presStyleCnt="7"/>
      <dgm:spPr/>
    </dgm:pt>
    <dgm:pt modelId="{6A371B27-5B3C-455F-86BB-7288CC0A0F82}" type="pres">
      <dgm:prSet presAssocID="{E031A549-8BC6-4050-A0DC-ACE467DBE0F9}"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redit card"/>
        </a:ext>
      </dgm:extLst>
    </dgm:pt>
    <dgm:pt modelId="{9567C832-DE46-48F6-AAA9-84ED213A329D}" type="pres">
      <dgm:prSet presAssocID="{E031A549-8BC6-4050-A0DC-ACE467DBE0F9}" presName="spaceRect" presStyleCnt="0"/>
      <dgm:spPr/>
    </dgm:pt>
    <dgm:pt modelId="{BEF3B3BD-6F10-4802-9DC4-0E95329FF482}" type="pres">
      <dgm:prSet presAssocID="{E031A549-8BC6-4050-A0DC-ACE467DBE0F9}" presName="parTx" presStyleLbl="revTx" presStyleIdx="4" presStyleCnt="7">
        <dgm:presLayoutVars>
          <dgm:chMax val="0"/>
          <dgm:chPref val="0"/>
        </dgm:presLayoutVars>
      </dgm:prSet>
      <dgm:spPr/>
    </dgm:pt>
    <dgm:pt modelId="{4FBB4C33-94F6-4CFE-B47E-4AFA154799B9}" type="pres">
      <dgm:prSet presAssocID="{226D706C-B706-4129-A58E-3467BBEF3D78}" presName="sibTrans" presStyleCnt="0"/>
      <dgm:spPr/>
    </dgm:pt>
    <dgm:pt modelId="{A6EDD9B0-6862-4E30-93C7-B6E587977017}" type="pres">
      <dgm:prSet presAssocID="{4FCBBAB4-74E3-45A5-B7F9-A14B63A95598}" presName="compNode" presStyleCnt="0"/>
      <dgm:spPr/>
    </dgm:pt>
    <dgm:pt modelId="{B9A4DE31-7CA0-488F-ABBE-AF7537730353}" type="pres">
      <dgm:prSet presAssocID="{4FCBBAB4-74E3-45A5-B7F9-A14B63A95598}" presName="bgRect" presStyleLbl="bgShp" presStyleIdx="5" presStyleCnt="7"/>
      <dgm:spPr/>
    </dgm:pt>
    <dgm:pt modelId="{292FBBAF-19DB-4407-9A8B-3134FA978B7B}" type="pres">
      <dgm:prSet presAssocID="{4FCBBAB4-74E3-45A5-B7F9-A14B63A95598}" presName="iconRect" presStyleLbl="node1" presStyleIdx="5" presStyleCnt="7"/>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Shield Cross with solid fill"/>
        </a:ext>
      </dgm:extLst>
    </dgm:pt>
    <dgm:pt modelId="{A4B4D1A4-E05D-4BF6-AFF8-A366609E26B0}" type="pres">
      <dgm:prSet presAssocID="{4FCBBAB4-74E3-45A5-B7F9-A14B63A95598}" presName="spaceRect" presStyleCnt="0"/>
      <dgm:spPr/>
    </dgm:pt>
    <dgm:pt modelId="{0C5832AE-73D8-4CC2-B39E-1CB367E6A85F}" type="pres">
      <dgm:prSet presAssocID="{4FCBBAB4-74E3-45A5-B7F9-A14B63A95598}" presName="parTx" presStyleLbl="revTx" presStyleIdx="5" presStyleCnt="7">
        <dgm:presLayoutVars>
          <dgm:chMax val="0"/>
          <dgm:chPref val="0"/>
        </dgm:presLayoutVars>
      </dgm:prSet>
      <dgm:spPr/>
    </dgm:pt>
    <dgm:pt modelId="{2594D407-1BD3-405A-8D9E-3F4F9B5753B8}" type="pres">
      <dgm:prSet presAssocID="{25B2B1E6-3A92-4B94-8C8B-9E4EEDB62D80}" presName="sibTrans" presStyleCnt="0"/>
      <dgm:spPr/>
    </dgm:pt>
    <dgm:pt modelId="{A8556780-4B61-4999-A00C-3E3212B764D0}" type="pres">
      <dgm:prSet presAssocID="{0DD0B556-3D6C-4FB6-A425-FCF20FC25DDA}" presName="compNode" presStyleCnt="0"/>
      <dgm:spPr/>
    </dgm:pt>
    <dgm:pt modelId="{553ABA23-8495-4407-84F8-01CA22DC1DA6}" type="pres">
      <dgm:prSet presAssocID="{0DD0B556-3D6C-4FB6-A425-FCF20FC25DDA}" presName="bgRect" presStyleLbl="bgShp" presStyleIdx="6" presStyleCnt="7"/>
      <dgm:spPr/>
    </dgm:pt>
    <dgm:pt modelId="{37940888-31FE-492A-9E8E-8F92E7D18EDD}" type="pres">
      <dgm:prSet presAssocID="{0DD0B556-3D6C-4FB6-A425-FCF20FC25DDA}" presName="iconRect" presStyleLbl="node1" presStyleIdx="6" presStyleCnt="7"/>
      <dgm:spPr>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dgm:spPr>
      <dgm:extLst>
        <a:ext uri="{E40237B7-FDA0-4F09-8148-C483321AD2D9}">
          <dgm14:cNvPr xmlns:dgm14="http://schemas.microsoft.com/office/drawing/2010/diagram" id="0" name="" descr="Rewind with solid fill"/>
        </a:ext>
      </dgm:extLst>
    </dgm:pt>
    <dgm:pt modelId="{D03014C2-A63B-404E-95C7-06788970998A}" type="pres">
      <dgm:prSet presAssocID="{0DD0B556-3D6C-4FB6-A425-FCF20FC25DDA}" presName="spaceRect" presStyleCnt="0"/>
      <dgm:spPr/>
    </dgm:pt>
    <dgm:pt modelId="{CC66B167-7317-44BE-B5B8-0F6B4DA89B0C}" type="pres">
      <dgm:prSet presAssocID="{0DD0B556-3D6C-4FB6-A425-FCF20FC25DDA}" presName="parTx" presStyleLbl="revTx" presStyleIdx="6" presStyleCnt="7">
        <dgm:presLayoutVars>
          <dgm:chMax val="0"/>
          <dgm:chPref val="0"/>
        </dgm:presLayoutVars>
      </dgm:prSet>
      <dgm:spPr/>
    </dgm:pt>
  </dgm:ptLst>
  <dgm:cxnLst>
    <dgm:cxn modelId="{673D6102-C6C1-4D6D-BD99-B3C8C7E439D7}" srcId="{35535528-A37C-43C3-9D38-C6AC86716D0C}" destId="{7DE28F42-E0CD-440B-B307-DFA195A99017}" srcOrd="3" destOrd="0" parTransId="{FB985A8E-A2B2-4856-B37B-BC0023FE9C34}" sibTransId="{5A426B15-31BB-4E51-B3C6-B731BDD00D87}"/>
    <dgm:cxn modelId="{8F3E8E02-9B2E-4FE3-A744-679FF32D0651}" srcId="{35535528-A37C-43C3-9D38-C6AC86716D0C}" destId="{3526E5E0-01E5-430F-9931-0B48BF039505}" srcOrd="1" destOrd="0" parTransId="{BD192BAD-1051-4557-B943-EBC36C940540}" sibTransId="{073CEE76-01A1-4F5B-AEFE-7131E2A4EBBA}"/>
    <dgm:cxn modelId="{F08DF623-FF20-4FE6-8401-2A283314A659}" type="presOf" srcId="{7DE28F42-E0CD-440B-B307-DFA195A99017}" destId="{E66CA165-C021-4147-A504-63E4250175A7}" srcOrd="0" destOrd="0" presId="urn:microsoft.com/office/officeart/2018/2/layout/IconVerticalSolidList"/>
    <dgm:cxn modelId="{49292726-D328-4A9D-8EB6-C0F12FC7B703}" srcId="{35535528-A37C-43C3-9D38-C6AC86716D0C}" destId="{65F73BFE-FFE2-4D59-9021-75F522F916E8}" srcOrd="2" destOrd="0" parTransId="{477B2C0C-B917-4680-B2D6-509DCFF676C6}" sibTransId="{8EE499D7-79CD-47D0-A8F5-596CEA687EE1}"/>
    <dgm:cxn modelId="{98D7E328-385E-4B54-AE02-9EFCD2ACF28E}" type="presOf" srcId="{0DD0B556-3D6C-4FB6-A425-FCF20FC25DDA}" destId="{CC66B167-7317-44BE-B5B8-0F6B4DA89B0C}" srcOrd="0" destOrd="0" presId="urn:microsoft.com/office/officeart/2018/2/layout/IconVerticalSolidList"/>
    <dgm:cxn modelId="{F8DE3B33-D724-49DD-BB14-18C9B205EB1D}" srcId="{35535528-A37C-43C3-9D38-C6AC86716D0C}" destId="{4FCBBAB4-74E3-45A5-B7F9-A14B63A95598}" srcOrd="5" destOrd="0" parTransId="{8710BE67-48AD-41DA-BF49-32F05708E2B7}" sibTransId="{25B2B1E6-3A92-4B94-8C8B-9E4EEDB62D80}"/>
    <dgm:cxn modelId="{35E2EE67-60E6-4231-960B-5C42F8C9E717}" type="presOf" srcId="{E031A549-8BC6-4050-A0DC-ACE467DBE0F9}" destId="{BEF3B3BD-6F10-4802-9DC4-0E95329FF482}" srcOrd="0" destOrd="0" presId="urn:microsoft.com/office/officeart/2018/2/layout/IconVerticalSolidList"/>
    <dgm:cxn modelId="{7DAF426A-DF0A-4158-BA9F-E93ED07854DB}" type="presOf" srcId="{4FCBBAB4-74E3-45A5-B7F9-A14B63A95598}" destId="{0C5832AE-73D8-4CC2-B39E-1CB367E6A85F}" srcOrd="0" destOrd="0" presId="urn:microsoft.com/office/officeart/2018/2/layout/IconVerticalSolidList"/>
    <dgm:cxn modelId="{0FF60F73-10EF-46A9-A23A-F07B4850CFB3}" srcId="{35535528-A37C-43C3-9D38-C6AC86716D0C}" destId="{A1EB941C-2851-4F69-A83F-CE6D33C010B6}" srcOrd="0" destOrd="0" parTransId="{750009C7-0AC0-4A8C-9927-1B0008196D79}" sibTransId="{3C4846C6-7325-445A-87B0-E6EC277726FF}"/>
    <dgm:cxn modelId="{1AE53DA4-DEFA-4873-984A-A95AF54A990B}" srcId="{35535528-A37C-43C3-9D38-C6AC86716D0C}" destId="{E031A549-8BC6-4050-A0DC-ACE467DBE0F9}" srcOrd="4" destOrd="0" parTransId="{899C03E1-A1DD-4BFC-9C71-2B13AEEAF8CE}" sibTransId="{226D706C-B706-4129-A58E-3467BBEF3D78}"/>
    <dgm:cxn modelId="{33B91BBA-D849-4711-92E7-0B6F67D0A13E}" srcId="{35535528-A37C-43C3-9D38-C6AC86716D0C}" destId="{0DD0B556-3D6C-4FB6-A425-FCF20FC25DDA}" srcOrd="6" destOrd="0" parTransId="{DF4C4E67-DA25-40DC-937E-6C7932F2EF2C}" sibTransId="{582C1321-A908-4729-BF78-BE4B51833022}"/>
    <dgm:cxn modelId="{D8569CD1-B33F-4714-B6B5-85162A90301B}" type="presOf" srcId="{65F73BFE-FFE2-4D59-9021-75F522F916E8}" destId="{ED899461-1724-4978-B5CC-BBE5ED93ACDE}" srcOrd="0" destOrd="0" presId="urn:microsoft.com/office/officeart/2018/2/layout/IconVerticalSolidList"/>
    <dgm:cxn modelId="{4C0F8ED8-093A-4880-8F56-09462607E43B}" type="presOf" srcId="{35535528-A37C-43C3-9D38-C6AC86716D0C}" destId="{94C91297-7765-4F28-B651-B9DB4131B596}" srcOrd="0" destOrd="0" presId="urn:microsoft.com/office/officeart/2018/2/layout/IconVerticalSolidList"/>
    <dgm:cxn modelId="{024FD3DB-4D5D-427B-AC1A-86DC2F0A4148}" type="presOf" srcId="{3526E5E0-01E5-430F-9931-0B48BF039505}" destId="{CBA82077-DEF6-4C48-96CA-DA28B9945680}" srcOrd="0" destOrd="0" presId="urn:microsoft.com/office/officeart/2018/2/layout/IconVerticalSolidList"/>
    <dgm:cxn modelId="{140836FC-DADD-4CDF-AF13-AA2A9A4DDA46}" type="presOf" srcId="{A1EB941C-2851-4F69-A83F-CE6D33C010B6}" destId="{73BE3615-7851-45C4-8C76-0FDC6EE1815A}" srcOrd="0" destOrd="0" presId="urn:microsoft.com/office/officeart/2018/2/layout/IconVerticalSolidList"/>
    <dgm:cxn modelId="{1CF49DD0-7B95-40D0-9824-64593DE55DDA}" type="presParOf" srcId="{94C91297-7765-4F28-B651-B9DB4131B596}" destId="{97942C30-9F7E-43CD-A58F-F408F82633D4}" srcOrd="0" destOrd="0" presId="urn:microsoft.com/office/officeart/2018/2/layout/IconVerticalSolidList"/>
    <dgm:cxn modelId="{93F65798-70F7-4533-AF46-2FE373A2E4B5}" type="presParOf" srcId="{97942C30-9F7E-43CD-A58F-F408F82633D4}" destId="{5863EB56-C1AA-4A35-950E-581DE89EE4B6}" srcOrd="0" destOrd="0" presId="urn:microsoft.com/office/officeart/2018/2/layout/IconVerticalSolidList"/>
    <dgm:cxn modelId="{9D38E92A-7562-498A-A4A5-5FBDA3A25F34}" type="presParOf" srcId="{97942C30-9F7E-43CD-A58F-F408F82633D4}" destId="{9C521745-FBD9-4793-B29A-FACB474FAF52}" srcOrd="1" destOrd="0" presId="urn:microsoft.com/office/officeart/2018/2/layout/IconVerticalSolidList"/>
    <dgm:cxn modelId="{A021C729-C4E2-4147-BB1B-C8A0300C2C79}" type="presParOf" srcId="{97942C30-9F7E-43CD-A58F-F408F82633D4}" destId="{5083E95F-F0FD-4F14-9FF6-3A161624A2E3}" srcOrd="2" destOrd="0" presId="urn:microsoft.com/office/officeart/2018/2/layout/IconVerticalSolidList"/>
    <dgm:cxn modelId="{F1475ADE-54EC-4B1E-B87C-6549D123689E}" type="presParOf" srcId="{97942C30-9F7E-43CD-A58F-F408F82633D4}" destId="{73BE3615-7851-45C4-8C76-0FDC6EE1815A}" srcOrd="3" destOrd="0" presId="urn:microsoft.com/office/officeart/2018/2/layout/IconVerticalSolidList"/>
    <dgm:cxn modelId="{66133E91-3CB1-4D2B-9189-9B757F9F3208}" type="presParOf" srcId="{94C91297-7765-4F28-B651-B9DB4131B596}" destId="{356C6910-EC8B-4FD2-892B-DAA41096AE97}" srcOrd="1" destOrd="0" presId="urn:microsoft.com/office/officeart/2018/2/layout/IconVerticalSolidList"/>
    <dgm:cxn modelId="{67A08CA7-1222-49DC-A6B2-06FC0BA7518F}" type="presParOf" srcId="{94C91297-7765-4F28-B651-B9DB4131B596}" destId="{512F6275-8F5C-407E-8616-13E9EE0C2A64}" srcOrd="2" destOrd="0" presId="urn:microsoft.com/office/officeart/2018/2/layout/IconVerticalSolidList"/>
    <dgm:cxn modelId="{7A5EE77B-31DD-4E3E-866E-E10268F45915}" type="presParOf" srcId="{512F6275-8F5C-407E-8616-13E9EE0C2A64}" destId="{7DB5B214-4FDB-448D-ADF0-F0CB717E7DBA}" srcOrd="0" destOrd="0" presId="urn:microsoft.com/office/officeart/2018/2/layout/IconVerticalSolidList"/>
    <dgm:cxn modelId="{948E9F9B-85E7-4391-91AB-91A4558A7F26}" type="presParOf" srcId="{512F6275-8F5C-407E-8616-13E9EE0C2A64}" destId="{D7654728-A2B7-4097-8244-5CE644CB55F3}" srcOrd="1" destOrd="0" presId="urn:microsoft.com/office/officeart/2018/2/layout/IconVerticalSolidList"/>
    <dgm:cxn modelId="{222AF482-A4D7-492C-AC95-A3B8B05EAEBD}" type="presParOf" srcId="{512F6275-8F5C-407E-8616-13E9EE0C2A64}" destId="{916C194E-29AA-4B60-8A60-B92C0BF78BDD}" srcOrd="2" destOrd="0" presId="urn:microsoft.com/office/officeart/2018/2/layout/IconVerticalSolidList"/>
    <dgm:cxn modelId="{2A0BFFD5-F64E-46DF-B326-AD99F21F3F11}" type="presParOf" srcId="{512F6275-8F5C-407E-8616-13E9EE0C2A64}" destId="{CBA82077-DEF6-4C48-96CA-DA28B9945680}" srcOrd="3" destOrd="0" presId="urn:microsoft.com/office/officeart/2018/2/layout/IconVerticalSolidList"/>
    <dgm:cxn modelId="{7691CCA1-1744-4DB4-826D-95D06ADAB77E}" type="presParOf" srcId="{94C91297-7765-4F28-B651-B9DB4131B596}" destId="{35E0A2C7-8138-4491-8C28-3F215F7F33E5}" srcOrd="3" destOrd="0" presId="urn:microsoft.com/office/officeart/2018/2/layout/IconVerticalSolidList"/>
    <dgm:cxn modelId="{D2547FE4-D7E4-43A0-A9E5-4DD1A7B89558}" type="presParOf" srcId="{94C91297-7765-4F28-B651-B9DB4131B596}" destId="{CE891829-21AB-4D26-A8A4-7237448A1467}" srcOrd="4" destOrd="0" presId="urn:microsoft.com/office/officeart/2018/2/layout/IconVerticalSolidList"/>
    <dgm:cxn modelId="{E0EAFCBC-9468-41B8-BEFA-3AAB45A43FAB}" type="presParOf" srcId="{CE891829-21AB-4D26-A8A4-7237448A1467}" destId="{E93F3CFE-A428-4E6E-BA7F-49799169871C}" srcOrd="0" destOrd="0" presId="urn:microsoft.com/office/officeart/2018/2/layout/IconVerticalSolidList"/>
    <dgm:cxn modelId="{A7F932E4-1640-445F-AA4F-F40AD3C27FB9}" type="presParOf" srcId="{CE891829-21AB-4D26-A8A4-7237448A1467}" destId="{78158E60-C928-4D89-AE27-A24EB94A449A}" srcOrd="1" destOrd="0" presId="urn:microsoft.com/office/officeart/2018/2/layout/IconVerticalSolidList"/>
    <dgm:cxn modelId="{8D9E75C1-FB1B-48D8-8D0D-A20D14B9F490}" type="presParOf" srcId="{CE891829-21AB-4D26-A8A4-7237448A1467}" destId="{6489E403-1162-4C45-9105-CFB610B735E8}" srcOrd="2" destOrd="0" presId="urn:microsoft.com/office/officeart/2018/2/layout/IconVerticalSolidList"/>
    <dgm:cxn modelId="{FF19CE68-BBAC-4CCB-AD36-E851B723144C}" type="presParOf" srcId="{CE891829-21AB-4D26-A8A4-7237448A1467}" destId="{ED899461-1724-4978-B5CC-BBE5ED93ACDE}" srcOrd="3" destOrd="0" presId="urn:microsoft.com/office/officeart/2018/2/layout/IconVerticalSolidList"/>
    <dgm:cxn modelId="{B39F6731-BF86-4E4E-8692-75F816006524}" type="presParOf" srcId="{94C91297-7765-4F28-B651-B9DB4131B596}" destId="{06AEEAA8-3C41-4376-9458-407C737613D7}" srcOrd="5" destOrd="0" presId="urn:microsoft.com/office/officeart/2018/2/layout/IconVerticalSolidList"/>
    <dgm:cxn modelId="{DBDC739F-B5BE-4452-BA67-88DADE366627}" type="presParOf" srcId="{94C91297-7765-4F28-B651-B9DB4131B596}" destId="{F87E2FEB-EF66-4348-92E9-55B1BFDD4322}" srcOrd="6" destOrd="0" presId="urn:microsoft.com/office/officeart/2018/2/layout/IconVerticalSolidList"/>
    <dgm:cxn modelId="{570C4A6A-4E39-440B-A9B1-B44D8F42ACE2}" type="presParOf" srcId="{F87E2FEB-EF66-4348-92E9-55B1BFDD4322}" destId="{A86372D1-3D6C-4D37-A2F4-5C643A4B4AB9}" srcOrd="0" destOrd="0" presId="urn:microsoft.com/office/officeart/2018/2/layout/IconVerticalSolidList"/>
    <dgm:cxn modelId="{EB3B9CE0-32B7-4885-BFDE-37CB91D49A66}" type="presParOf" srcId="{F87E2FEB-EF66-4348-92E9-55B1BFDD4322}" destId="{2DFD10DE-ED26-4CFF-9D6D-76370A9B70B9}" srcOrd="1" destOrd="0" presId="urn:microsoft.com/office/officeart/2018/2/layout/IconVerticalSolidList"/>
    <dgm:cxn modelId="{F587FCCA-F13C-47F3-81CF-F33BC635CD3A}" type="presParOf" srcId="{F87E2FEB-EF66-4348-92E9-55B1BFDD4322}" destId="{B6B8DBBA-CDA8-4F57-8C61-66066BCD8B24}" srcOrd="2" destOrd="0" presId="urn:microsoft.com/office/officeart/2018/2/layout/IconVerticalSolidList"/>
    <dgm:cxn modelId="{4C8D0159-0E7E-4F9F-8F05-C3E8EBA47BBF}" type="presParOf" srcId="{F87E2FEB-EF66-4348-92E9-55B1BFDD4322}" destId="{E66CA165-C021-4147-A504-63E4250175A7}" srcOrd="3" destOrd="0" presId="urn:microsoft.com/office/officeart/2018/2/layout/IconVerticalSolidList"/>
    <dgm:cxn modelId="{E6D6ABA1-8871-4050-8396-55C95210EB7F}" type="presParOf" srcId="{94C91297-7765-4F28-B651-B9DB4131B596}" destId="{0A6BAAF3-9942-40F9-9F32-D7C14BEBDDEE}" srcOrd="7" destOrd="0" presId="urn:microsoft.com/office/officeart/2018/2/layout/IconVerticalSolidList"/>
    <dgm:cxn modelId="{BC3B49C9-5A76-4583-989E-D96CECD9428B}" type="presParOf" srcId="{94C91297-7765-4F28-B651-B9DB4131B596}" destId="{A335A05F-6A25-499A-84CA-896BF265A9EF}" srcOrd="8" destOrd="0" presId="urn:microsoft.com/office/officeart/2018/2/layout/IconVerticalSolidList"/>
    <dgm:cxn modelId="{2F6460A0-2FFD-460D-B3C1-955C9ABB06D5}" type="presParOf" srcId="{A335A05F-6A25-499A-84CA-896BF265A9EF}" destId="{072698CC-B4E3-4B6A-9219-6DC3FDB68801}" srcOrd="0" destOrd="0" presId="urn:microsoft.com/office/officeart/2018/2/layout/IconVerticalSolidList"/>
    <dgm:cxn modelId="{D9F7E530-F95E-402E-BE08-C4C3CAE4401D}" type="presParOf" srcId="{A335A05F-6A25-499A-84CA-896BF265A9EF}" destId="{6A371B27-5B3C-455F-86BB-7288CC0A0F82}" srcOrd="1" destOrd="0" presId="urn:microsoft.com/office/officeart/2018/2/layout/IconVerticalSolidList"/>
    <dgm:cxn modelId="{5B8BA263-0084-4925-8791-C7AF45DE1967}" type="presParOf" srcId="{A335A05F-6A25-499A-84CA-896BF265A9EF}" destId="{9567C832-DE46-48F6-AAA9-84ED213A329D}" srcOrd="2" destOrd="0" presId="urn:microsoft.com/office/officeart/2018/2/layout/IconVerticalSolidList"/>
    <dgm:cxn modelId="{DF7F2E9A-A6DC-428D-BD5D-26C60E9B7AC2}" type="presParOf" srcId="{A335A05F-6A25-499A-84CA-896BF265A9EF}" destId="{BEF3B3BD-6F10-4802-9DC4-0E95329FF482}" srcOrd="3" destOrd="0" presId="urn:microsoft.com/office/officeart/2018/2/layout/IconVerticalSolidList"/>
    <dgm:cxn modelId="{6F730102-AC4F-4F4D-80A2-B24FE4F203EF}" type="presParOf" srcId="{94C91297-7765-4F28-B651-B9DB4131B596}" destId="{4FBB4C33-94F6-4CFE-B47E-4AFA154799B9}" srcOrd="9" destOrd="0" presId="urn:microsoft.com/office/officeart/2018/2/layout/IconVerticalSolidList"/>
    <dgm:cxn modelId="{F7C41D42-4A9B-4FD2-9E80-C69629EF3890}" type="presParOf" srcId="{94C91297-7765-4F28-B651-B9DB4131B596}" destId="{A6EDD9B0-6862-4E30-93C7-B6E587977017}" srcOrd="10" destOrd="0" presId="urn:microsoft.com/office/officeart/2018/2/layout/IconVerticalSolidList"/>
    <dgm:cxn modelId="{5549D982-B361-45A7-9E47-F94E423207EB}" type="presParOf" srcId="{A6EDD9B0-6862-4E30-93C7-B6E587977017}" destId="{B9A4DE31-7CA0-488F-ABBE-AF7537730353}" srcOrd="0" destOrd="0" presId="urn:microsoft.com/office/officeart/2018/2/layout/IconVerticalSolidList"/>
    <dgm:cxn modelId="{380B4E16-3C15-4AF8-ACE4-70A0D5084896}" type="presParOf" srcId="{A6EDD9B0-6862-4E30-93C7-B6E587977017}" destId="{292FBBAF-19DB-4407-9A8B-3134FA978B7B}" srcOrd="1" destOrd="0" presId="urn:microsoft.com/office/officeart/2018/2/layout/IconVerticalSolidList"/>
    <dgm:cxn modelId="{A8FF2490-DEB5-492A-A173-231DC646ABBE}" type="presParOf" srcId="{A6EDD9B0-6862-4E30-93C7-B6E587977017}" destId="{A4B4D1A4-E05D-4BF6-AFF8-A366609E26B0}" srcOrd="2" destOrd="0" presId="urn:microsoft.com/office/officeart/2018/2/layout/IconVerticalSolidList"/>
    <dgm:cxn modelId="{2F7A976F-670A-4B36-B438-B2A71F658160}" type="presParOf" srcId="{A6EDD9B0-6862-4E30-93C7-B6E587977017}" destId="{0C5832AE-73D8-4CC2-B39E-1CB367E6A85F}" srcOrd="3" destOrd="0" presId="urn:microsoft.com/office/officeart/2018/2/layout/IconVerticalSolidList"/>
    <dgm:cxn modelId="{DF5F6448-7BF3-4936-AAA1-052B74FA1052}" type="presParOf" srcId="{94C91297-7765-4F28-B651-B9DB4131B596}" destId="{2594D407-1BD3-405A-8D9E-3F4F9B5753B8}" srcOrd="11" destOrd="0" presId="urn:microsoft.com/office/officeart/2018/2/layout/IconVerticalSolidList"/>
    <dgm:cxn modelId="{5557FC3C-F71D-4251-89B3-E4545C3219D0}" type="presParOf" srcId="{94C91297-7765-4F28-B651-B9DB4131B596}" destId="{A8556780-4B61-4999-A00C-3E3212B764D0}" srcOrd="12" destOrd="0" presId="urn:microsoft.com/office/officeart/2018/2/layout/IconVerticalSolidList"/>
    <dgm:cxn modelId="{BC75DD66-8FCA-4B1F-A373-8AB680D19D80}" type="presParOf" srcId="{A8556780-4B61-4999-A00C-3E3212B764D0}" destId="{553ABA23-8495-4407-84F8-01CA22DC1DA6}" srcOrd="0" destOrd="0" presId="urn:microsoft.com/office/officeart/2018/2/layout/IconVerticalSolidList"/>
    <dgm:cxn modelId="{CA891709-3CF4-4968-8D25-D3BEBF229679}" type="presParOf" srcId="{A8556780-4B61-4999-A00C-3E3212B764D0}" destId="{37940888-31FE-492A-9E8E-8F92E7D18EDD}" srcOrd="1" destOrd="0" presId="urn:microsoft.com/office/officeart/2018/2/layout/IconVerticalSolidList"/>
    <dgm:cxn modelId="{60B3F782-02F5-448A-B972-9B6BA9F3CBA1}" type="presParOf" srcId="{A8556780-4B61-4999-A00C-3E3212B764D0}" destId="{D03014C2-A63B-404E-95C7-06788970998A}" srcOrd="2" destOrd="0" presId="urn:microsoft.com/office/officeart/2018/2/layout/IconVerticalSolidList"/>
    <dgm:cxn modelId="{3F4B7FE4-03D5-46B6-8987-A114864BF3C6}" type="presParOf" srcId="{A8556780-4B61-4999-A00C-3E3212B764D0}" destId="{CC66B167-7317-44BE-B5B8-0F6B4DA89B0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Work through all of the tasks on your worksheet.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Refer to your class notes or the lesson slides.</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 with the group.</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15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Work through all of the tasks on your worksheet.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Refer to your class notes or the lesson slides.</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 with the group.</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15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Work through all of the tasks on your worksheet.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Refer to your class notes or the lesson slides.</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 with the group.</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15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4C073CD9-CB63-4ACD-BBC7-F2C4B9243E2E}"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7BEACF6-6AAB-41D5-8F1B-F7EDA4681AC1}">
      <dgm:prSet/>
      <dgm:spPr/>
      <dgm:t>
        <a:bodyPr/>
        <a:lstStyle/>
        <a:p>
          <a:r>
            <a:rPr lang="en-GB" noProof="0" dirty="0"/>
            <a:t>Each of your exam questions will start with a </a:t>
          </a:r>
          <a:r>
            <a:rPr lang="en-GB" b="1" i="1" noProof="0" dirty="0"/>
            <a:t>command word</a:t>
          </a:r>
          <a:r>
            <a:rPr lang="en-GB" noProof="0" dirty="0"/>
            <a:t>.</a:t>
          </a:r>
        </a:p>
      </dgm:t>
    </dgm:pt>
    <dgm:pt modelId="{30A42B04-9986-48FB-BFA3-AC9A46403272}" type="parTrans" cxnId="{C9DEE236-D34B-4891-84C4-8C02F9FB3F29}">
      <dgm:prSet/>
      <dgm:spPr/>
      <dgm:t>
        <a:bodyPr/>
        <a:lstStyle/>
        <a:p>
          <a:endParaRPr lang="en-US"/>
        </a:p>
      </dgm:t>
    </dgm:pt>
    <dgm:pt modelId="{EC6F9383-3BF8-4E6A-B1FB-AE846020B3B8}" type="sibTrans" cxnId="{C9DEE236-D34B-4891-84C4-8C02F9FB3F29}">
      <dgm:prSet/>
      <dgm:spPr/>
      <dgm:t>
        <a:bodyPr/>
        <a:lstStyle/>
        <a:p>
          <a:endParaRPr lang="en-US"/>
        </a:p>
      </dgm:t>
    </dgm:pt>
    <dgm:pt modelId="{17639E62-EAC5-4FDA-84CE-54E97F498108}">
      <dgm:prSet/>
      <dgm:spPr/>
      <dgm:t>
        <a:bodyPr/>
        <a:lstStyle/>
        <a:p>
          <a:r>
            <a:rPr lang="en-GB" noProof="0" dirty="0"/>
            <a:t>The type of command word will determine how you answer the question.</a:t>
          </a:r>
        </a:p>
      </dgm:t>
    </dgm:pt>
    <dgm:pt modelId="{A5430129-6C7A-4AED-8823-1E63EE681F0D}" type="parTrans" cxnId="{824B5E0C-EDBB-4664-9CF2-3DA175359429}">
      <dgm:prSet/>
      <dgm:spPr/>
      <dgm:t>
        <a:bodyPr/>
        <a:lstStyle/>
        <a:p>
          <a:endParaRPr lang="en-US"/>
        </a:p>
      </dgm:t>
    </dgm:pt>
    <dgm:pt modelId="{FEA4210A-80A3-44EA-8ED1-51CE0B37187C}" type="sibTrans" cxnId="{824B5E0C-EDBB-4664-9CF2-3DA175359429}">
      <dgm:prSet/>
      <dgm:spPr/>
      <dgm:t>
        <a:bodyPr/>
        <a:lstStyle/>
        <a:p>
          <a:endParaRPr lang="en-US"/>
        </a:p>
      </dgm:t>
    </dgm:pt>
    <dgm:pt modelId="{2EA817B1-B21F-4318-8E74-1CDA7266B78A}">
      <dgm:prSet/>
      <dgm:spPr/>
      <dgm:t>
        <a:bodyPr/>
        <a:lstStyle/>
        <a:p>
          <a:r>
            <a:rPr lang="en-GB" noProof="0" dirty="0"/>
            <a:t>It will also determine how your marks will be awarded.</a:t>
          </a:r>
        </a:p>
      </dgm:t>
    </dgm:pt>
    <dgm:pt modelId="{368906A7-1D15-4D70-A1CB-2635924E5001}" type="parTrans" cxnId="{E1DFB370-F3D4-4D8A-A4AE-FF0F87BE8BEB}">
      <dgm:prSet/>
      <dgm:spPr/>
      <dgm:t>
        <a:bodyPr/>
        <a:lstStyle/>
        <a:p>
          <a:endParaRPr lang="en-US"/>
        </a:p>
      </dgm:t>
    </dgm:pt>
    <dgm:pt modelId="{6123176C-FE88-4D37-9530-D706219F729C}" type="sibTrans" cxnId="{E1DFB370-F3D4-4D8A-A4AE-FF0F87BE8BEB}">
      <dgm:prSet/>
      <dgm:spPr/>
      <dgm:t>
        <a:bodyPr/>
        <a:lstStyle/>
        <a:p>
          <a:endParaRPr lang="en-US"/>
        </a:p>
      </dgm:t>
    </dgm:pt>
    <dgm:pt modelId="{0835BE2D-3534-4FAE-81A9-CFC8F85498AA}">
      <dgm:prSet/>
      <dgm:spPr/>
      <dgm:t>
        <a:bodyPr/>
        <a:lstStyle/>
        <a:p>
          <a:r>
            <a:rPr lang="en-GB" noProof="0" dirty="0"/>
            <a:t>You need to be aware of the following command words.</a:t>
          </a:r>
        </a:p>
      </dgm:t>
    </dgm:pt>
    <dgm:pt modelId="{9475A5DD-99FA-4328-8113-BD2EF13E4CF7}" type="parTrans" cxnId="{EFBDCD30-6BC6-4E40-A6C7-62DF35FAA054}">
      <dgm:prSet/>
      <dgm:spPr/>
      <dgm:t>
        <a:bodyPr/>
        <a:lstStyle/>
        <a:p>
          <a:endParaRPr lang="en-US"/>
        </a:p>
      </dgm:t>
    </dgm:pt>
    <dgm:pt modelId="{0273C028-09F1-4F8A-9F5A-61ED6B698F3E}" type="sibTrans" cxnId="{EFBDCD30-6BC6-4E40-A6C7-62DF35FAA054}">
      <dgm:prSet/>
      <dgm:spPr/>
      <dgm:t>
        <a:bodyPr/>
        <a:lstStyle/>
        <a:p>
          <a:endParaRPr lang="en-US"/>
        </a:p>
      </dgm:t>
    </dgm:pt>
    <dgm:pt modelId="{C0563ED1-A74C-40C7-BBD0-186F0B42DA22}" type="pres">
      <dgm:prSet presAssocID="{4C073CD9-CB63-4ACD-BBC7-F2C4B9243E2E}" presName="root" presStyleCnt="0">
        <dgm:presLayoutVars>
          <dgm:dir/>
          <dgm:resizeHandles val="exact"/>
        </dgm:presLayoutVars>
      </dgm:prSet>
      <dgm:spPr/>
    </dgm:pt>
    <dgm:pt modelId="{DCB1736A-8B65-4E4E-ADE2-0FA63507DD39}" type="pres">
      <dgm:prSet presAssocID="{A7BEACF6-6AAB-41D5-8F1B-F7EDA4681AC1}" presName="compNode" presStyleCnt="0"/>
      <dgm:spPr/>
    </dgm:pt>
    <dgm:pt modelId="{160B7D05-E407-4E10-8A79-A6EA0E70172C}" type="pres">
      <dgm:prSet presAssocID="{A7BEACF6-6AAB-41D5-8F1B-F7EDA4681AC1}" presName="bgRect" presStyleLbl="bgShp" presStyleIdx="0" presStyleCnt="4"/>
      <dgm:spPr/>
    </dgm:pt>
    <dgm:pt modelId="{2E8D2EAC-9F79-4D7C-B1A3-DF9109937AE5}" type="pres">
      <dgm:prSet presAssocID="{A7BEACF6-6AAB-41D5-8F1B-F7EDA4681AC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ptain"/>
        </a:ext>
      </dgm:extLst>
    </dgm:pt>
    <dgm:pt modelId="{ADA1398A-0907-435A-AF12-A608A1BF2CFD}" type="pres">
      <dgm:prSet presAssocID="{A7BEACF6-6AAB-41D5-8F1B-F7EDA4681AC1}" presName="spaceRect" presStyleCnt="0"/>
      <dgm:spPr/>
    </dgm:pt>
    <dgm:pt modelId="{1F3AE272-A9A6-4EB4-9D99-39B53A2FE4D1}" type="pres">
      <dgm:prSet presAssocID="{A7BEACF6-6AAB-41D5-8F1B-F7EDA4681AC1}" presName="parTx" presStyleLbl="revTx" presStyleIdx="0" presStyleCnt="4">
        <dgm:presLayoutVars>
          <dgm:chMax val="0"/>
          <dgm:chPref val="0"/>
        </dgm:presLayoutVars>
      </dgm:prSet>
      <dgm:spPr/>
    </dgm:pt>
    <dgm:pt modelId="{A5B9C18D-8C7C-4D51-9B79-33BA02EF7E62}" type="pres">
      <dgm:prSet presAssocID="{EC6F9383-3BF8-4E6A-B1FB-AE846020B3B8}" presName="sibTrans" presStyleCnt="0"/>
      <dgm:spPr/>
    </dgm:pt>
    <dgm:pt modelId="{58A39795-B3DC-4840-AAB5-861DB9C42B00}" type="pres">
      <dgm:prSet presAssocID="{17639E62-EAC5-4FDA-84CE-54E97F498108}" presName="compNode" presStyleCnt="0"/>
      <dgm:spPr/>
    </dgm:pt>
    <dgm:pt modelId="{AEE6216A-86B7-4383-87C3-2B6F7B219A01}" type="pres">
      <dgm:prSet presAssocID="{17639E62-EAC5-4FDA-84CE-54E97F498108}" presName="bgRect" presStyleLbl="bgShp" presStyleIdx="1" presStyleCnt="4"/>
      <dgm:spPr/>
    </dgm:pt>
    <dgm:pt modelId="{49D2FF6B-171C-40BC-8216-0D3EFF21C686}" type="pres">
      <dgm:prSet presAssocID="{17639E62-EAC5-4FDA-84CE-54E97F49810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B44A4517-8F4D-4D13-BACB-CD259B9076EB}" type="pres">
      <dgm:prSet presAssocID="{17639E62-EAC5-4FDA-84CE-54E97F498108}" presName="spaceRect" presStyleCnt="0"/>
      <dgm:spPr/>
    </dgm:pt>
    <dgm:pt modelId="{1B96BD72-0C68-4BC7-95D2-D7E5BAF6F0E5}" type="pres">
      <dgm:prSet presAssocID="{17639E62-EAC5-4FDA-84CE-54E97F498108}" presName="parTx" presStyleLbl="revTx" presStyleIdx="1" presStyleCnt="4">
        <dgm:presLayoutVars>
          <dgm:chMax val="0"/>
          <dgm:chPref val="0"/>
        </dgm:presLayoutVars>
      </dgm:prSet>
      <dgm:spPr/>
    </dgm:pt>
    <dgm:pt modelId="{C98A6F84-5EAC-455A-8606-8B4057858B52}" type="pres">
      <dgm:prSet presAssocID="{FEA4210A-80A3-44EA-8ED1-51CE0B37187C}" presName="sibTrans" presStyleCnt="0"/>
      <dgm:spPr/>
    </dgm:pt>
    <dgm:pt modelId="{B52387DA-EE53-46D4-93EE-7E2EF0F74493}" type="pres">
      <dgm:prSet presAssocID="{2EA817B1-B21F-4318-8E74-1CDA7266B78A}" presName="compNode" presStyleCnt="0"/>
      <dgm:spPr/>
    </dgm:pt>
    <dgm:pt modelId="{30214C24-4507-4B47-960D-900FE9F9A791}" type="pres">
      <dgm:prSet presAssocID="{2EA817B1-B21F-4318-8E74-1CDA7266B78A}" presName="bgRect" presStyleLbl="bgShp" presStyleIdx="2" presStyleCnt="4"/>
      <dgm:spPr/>
    </dgm:pt>
    <dgm:pt modelId="{BA18A936-02F0-430D-B8D3-EE6CA0DAE196}" type="pres">
      <dgm:prSet presAssocID="{2EA817B1-B21F-4318-8E74-1CDA7266B78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264C06FA-A604-47ED-A4B5-735DE0DE345D}" type="pres">
      <dgm:prSet presAssocID="{2EA817B1-B21F-4318-8E74-1CDA7266B78A}" presName="spaceRect" presStyleCnt="0"/>
      <dgm:spPr/>
    </dgm:pt>
    <dgm:pt modelId="{67F33C6B-1021-42B2-9D1D-E42E2B912516}" type="pres">
      <dgm:prSet presAssocID="{2EA817B1-B21F-4318-8E74-1CDA7266B78A}" presName="parTx" presStyleLbl="revTx" presStyleIdx="2" presStyleCnt="4">
        <dgm:presLayoutVars>
          <dgm:chMax val="0"/>
          <dgm:chPref val="0"/>
        </dgm:presLayoutVars>
      </dgm:prSet>
      <dgm:spPr/>
    </dgm:pt>
    <dgm:pt modelId="{A699B73B-ACE9-4097-990A-69DE8073EB75}" type="pres">
      <dgm:prSet presAssocID="{6123176C-FE88-4D37-9530-D706219F729C}" presName="sibTrans" presStyleCnt="0"/>
      <dgm:spPr/>
    </dgm:pt>
    <dgm:pt modelId="{FDE7FFA3-2C48-4014-B412-10F74AF31FED}" type="pres">
      <dgm:prSet presAssocID="{0835BE2D-3534-4FAE-81A9-CFC8F85498AA}" presName="compNode" presStyleCnt="0"/>
      <dgm:spPr/>
    </dgm:pt>
    <dgm:pt modelId="{30AABE70-612D-486B-BBB2-9542581093FF}" type="pres">
      <dgm:prSet presAssocID="{0835BE2D-3534-4FAE-81A9-CFC8F85498AA}" presName="bgRect" presStyleLbl="bgShp" presStyleIdx="3" presStyleCnt="4"/>
      <dgm:spPr/>
    </dgm:pt>
    <dgm:pt modelId="{95B57E97-73E0-4258-9772-A57B69C5187E}" type="pres">
      <dgm:prSet presAssocID="{0835BE2D-3534-4FAE-81A9-CFC8F85498A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btitles"/>
        </a:ext>
      </dgm:extLst>
    </dgm:pt>
    <dgm:pt modelId="{A3BBBFA1-08C8-49F0-8F60-6E2FDD9B0012}" type="pres">
      <dgm:prSet presAssocID="{0835BE2D-3534-4FAE-81A9-CFC8F85498AA}" presName="spaceRect" presStyleCnt="0"/>
      <dgm:spPr/>
    </dgm:pt>
    <dgm:pt modelId="{2C64518B-F5D2-4A52-9681-5759BC852878}" type="pres">
      <dgm:prSet presAssocID="{0835BE2D-3534-4FAE-81A9-CFC8F85498AA}" presName="parTx" presStyleLbl="revTx" presStyleIdx="3" presStyleCnt="4">
        <dgm:presLayoutVars>
          <dgm:chMax val="0"/>
          <dgm:chPref val="0"/>
        </dgm:presLayoutVars>
      </dgm:prSet>
      <dgm:spPr/>
    </dgm:pt>
  </dgm:ptLst>
  <dgm:cxnLst>
    <dgm:cxn modelId="{824B5E0C-EDBB-4664-9CF2-3DA175359429}" srcId="{4C073CD9-CB63-4ACD-BBC7-F2C4B9243E2E}" destId="{17639E62-EAC5-4FDA-84CE-54E97F498108}" srcOrd="1" destOrd="0" parTransId="{A5430129-6C7A-4AED-8823-1E63EE681F0D}" sibTransId="{FEA4210A-80A3-44EA-8ED1-51CE0B37187C}"/>
    <dgm:cxn modelId="{EFBDCD30-6BC6-4E40-A6C7-62DF35FAA054}" srcId="{4C073CD9-CB63-4ACD-BBC7-F2C4B9243E2E}" destId="{0835BE2D-3534-4FAE-81A9-CFC8F85498AA}" srcOrd="3" destOrd="0" parTransId="{9475A5DD-99FA-4328-8113-BD2EF13E4CF7}" sibTransId="{0273C028-09F1-4F8A-9F5A-61ED6B698F3E}"/>
    <dgm:cxn modelId="{C9DEE236-D34B-4891-84C4-8C02F9FB3F29}" srcId="{4C073CD9-CB63-4ACD-BBC7-F2C4B9243E2E}" destId="{A7BEACF6-6AAB-41D5-8F1B-F7EDA4681AC1}" srcOrd="0" destOrd="0" parTransId="{30A42B04-9986-48FB-BFA3-AC9A46403272}" sibTransId="{EC6F9383-3BF8-4E6A-B1FB-AE846020B3B8}"/>
    <dgm:cxn modelId="{1A8AB538-3B04-4DA5-BFD2-488A0A118587}" type="presOf" srcId="{4C073CD9-CB63-4ACD-BBC7-F2C4B9243E2E}" destId="{C0563ED1-A74C-40C7-BBD0-186F0B42DA22}" srcOrd="0" destOrd="0" presId="urn:microsoft.com/office/officeart/2018/2/layout/IconVerticalSolidList"/>
    <dgm:cxn modelId="{B587D649-2666-4B70-8AA1-ECC79511B1BB}" type="presOf" srcId="{A7BEACF6-6AAB-41D5-8F1B-F7EDA4681AC1}" destId="{1F3AE272-A9A6-4EB4-9D99-39B53A2FE4D1}" srcOrd="0" destOrd="0" presId="urn:microsoft.com/office/officeart/2018/2/layout/IconVerticalSolidList"/>
    <dgm:cxn modelId="{E1DFB370-F3D4-4D8A-A4AE-FF0F87BE8BEB}" srcId="{4C073CD9-CB63-4ACD-BBC7-F2C4B9243E2E}" destId="{2EA817B1-B21F-4318-8E74-1CDA7266B78A}" srcOrd="2" destOrd="0" parTransId="{368906A7-1D15-4D70-A1CB-2635924E5001}" sibTransId="{6123176C-FE88-4D37-9530-D706219F729C}"/>
    <dgm:cxn modelId="{8E19EB75-9F66-4FAC-A0AE-6ED25A801E44}" type="presOf" srcId="{17639E62-EAC5-4FDA-84CE-54E97F498108}" destId="{1B96BD72-0C68-4BC7-95D2-D7E5BAF6F0E5}" srcOrd="0" destOrd="0" presId="urn:microsoft.com/office/officeart/2018/2/layout/IconVerticalSolidList"/>
    <dgm:cxn modelId="{59BE219D-8261-4E82-883A-E731B8F37699}" type="presOf" srcId="{2EA817B1-B21F-4318-8E74-1CDA7266B78A}" destId="{67F33C6B-1021-42B2-9D1D-E42E2B912516}" srcOrd="0" destOrd="0" presId="urn:microsoft.com/office/officeart/2018/2/layout/IconVerticalSolidList"/>
    <dgm:cxn modelId="{9088D0B0-6F3A-44B7-8EB9-04FCBB306CD4}" type="presOf" srcId="{0835BE2D-3534-4FAE-81A9-CFC8F85498AA}" destId="{2C64518B-F5D2-4A52-9681-5759BC852878}" srcOrd="0" destOrd="0" presId="urn:microsoft.com/office/officeart/2018/2/layout/IconVerticalSolidList"/>
    <dgm:cxn modelId="{892FF9D2-005B-4840-B764-CEAAE0D51814}" type="presParOf" srcId="{C0563ED1-A74C-40C7-BBD0-186F0B42DA22}" destId="{DCB1736A-8B65-4E4E-ADE2-0FA63507DD39}" srcOrd="0" destOrd="0" presId="urn:microsoft.com/office/officeart/2018/2/layout/IconVerticalSolidList"/>
    <dgm:cxn modelId="{7268DFCC-9C54-43F0-B375-857091E671D5}" type="presParOf" srcId="{DCB1736A-8B65-4E4E-ADE2-0FA63507DD39}" destId="{160B7D05-E407-4E10-8A79-A6EA0E70172C}" srcOrd="0" destOrd="0" presId="urn:microsoft.com/office/officeart/2018/2/layout/IconVerticalSolidList"/>
    <dgm:cxn modelId="{2B3DF6EE-2797-4C05-86D9-71F42C3734EA}" type="presParOf" srcId="{DCB1736A-8B65-4E4E-ADE2-0FA63507DD39}" destId="{2E8D2EAC-9F79-4D7C-B1A3-DF9109937AE5}" srcOrd="1" destOrd="0" presId="urn:microsoft.com/office/officeart/2018/2/layout/IconVerticalSolidList"/>
    <dgm:cxn modelId="{FC7BE7A9-DD4B-4FC4-ABD3-3CA0CA429A9F}" type="presParOf" srcId="{DCB1736A-8B65-4E4E-ADE2-0FA63507DD39}" destId="{ADA1398A-0907-435A-AF12-A608A1BF2CFD}" srcOrd="2" destOrd="0" presId="urn:microsoft.com/office/officeart/2018/2/layout/IconVerticalSolidList"/>
    <dgm:cxn modelId="{80628F9A-07E1-4F41-8650-C632C916E3C9}" type="presParOf" srcId="{DCB1736A-8B65-4E4E-ADE2-0FA63507DD39}" destId="{1F3AE272-A9A6-4EB4-9D99-39B53A2FE4D1}" srcOrd="3" destOrd="0" presId="urn:microsoft.com/office/officeart/2018/2/layout/IconVerticalSolidList"/>
    <dgm:cxn modelId="{CCE9E793-9639-4EEE-A8D9-C71ED65CAEC2}" type="presParOf" srcId="{C0563ED1-A74C-40C7-BBD0-186F0B42DA22}" destId="{A5B9C18D-8C7C-4D51-9B79-33BA02EF7E62}" srcOrd="1" destOrd="0" presId="urn:microsoft.com/office/officeart/2018/2/layout/IconVerticalSolidList"/>
    <dgm:cxn modelId="{A40F2007-4ED6-4B25-809F-3589BA5FCEB0}" type="presParOf" srcId="{C0563ED1-A74C-40C7-BBD0-186F0B42DA22}" destId="{58A39795-B3DC-4840-AAB5-861DB9C42B00}" srcOrd="2" destOrd="0" presId="urn:microsoft.com/office/officeart/2018/2/layout/IconVerticalSolidList"/>
    <dgm:cxn modelId="{63AC6246-0325-4BE1-9E12-C503D525FFA3}" type="presParOf" srcId="{58A39795-B3DC-4840-AAB5-861DB9C42B00}" destId="{AEE6216A-86B7-4383-87C3-2B6F7B219A01}" srcOrd="0" destOrd="0" presId="urn:microsoft.com/office/officeart/2018/2/layout/IconVerticalSolidList"/>
    <dgm:cxn modelId="{0D1651D1-2B3B-4BDB-A0E2-71A977CB3D9B}" type="presParOf" srcId="{58A39795-B3DC-4840-AAB5-861DB9C42B00}" destId="{49D2FF6B-171C-40BC-8216-0D3EFF21C686}" srcOrd="1" destOrd="0" presId="urn:microsoft.com/office/officeart/2018/2/layout/IconVerticalSolidList"/>
    <dgm:cxn modelId="{11538955-E8EE-4549-87C7-C481F28C2145}" type="presParOf" srcId="{58A39795-B3DC-4840-AAB5-861DB9C42B00}" destId="{B44A4517-8F4D-4D13-BACB-CD259B9076EB}" srcOrd="2" destOrd="0" presId="urn:microsoft.com/office/officeart/2018/2/layout/IconVerticalSolidList"/>
    <dgm:cxn modelId="{31FD9E0D-4B4C-46FD-9C4E-ABF8AE78023E}" type="presParOf" srcId="{58A39795-B3DC-4840-AAB5-861DB9C42B00}" destId="{1B96BD72-0C68-4BC7-95D2-D7E5BAF6F0E5}" srcOrd="3" destOrd="0" presId="urn:microsoft.com/office/officeart/2018/2/layout/IconVerticalSolidList"/>
    <dgm:cxn modelId="{77F0B7AE-AE65-4C7B-A200-BAFC69DD1CFC}" type="presParOf" srcId="{C0563ED1-A74C-40C7-BBD0-186F0B42DA22}" destId="{C98A6F84-5EAC-455A-8606-8B4057858B52}" srcOrd="3" destOrd="0" presId="urn:microsoft.com/office/officeart/2018/2/layout/IconVerticalSolidList"/>
    <dgm:cxn modelId="{77EF68AE-9BDD-4E4D-A7EB-A87BF5BB33E5}" type="presParOf" srcId="{C0563ED1-A74C-40C7-BBD0-186F0B42DA22}" destId="{B52387DA-EE53-46D4-93EE-7E2EF0F74493}" srcOrd="4" destOrd="0" presId="urn:microsoft.com/office/officeart/2018/2/layout/IconVerticalSolidList"/>
    <dgm:cxn modelId="{78239656-FA07-41D1-B2B7-D380F5CB17A2}" type="presParOf" srcId="{B52387DA-EE53-46D4-93EE-7E2EF0F74493}" destId="{30214C24-4507-4B47-960D-900FE9F9A791}" srcOrd="0" destOrd="0" presId="urn:microsoft.com/office/officeart/2018/2/layout/IconVerticalSolidList"/>
    <dgm:cxn modelId="{77773AD4-16F3-43A5-861B-097E97762845}" type="presParOf" srcId="{B52387DA-EE53-46D4-93EE-7E2EF0F74493}" destId="{BA18A936-02F0-430D-B8D3-EE6CA0DAE196}" srcOrd="1" destOrd="0" presId="urn:microsoft.com/office/officeart/2018/2/layout/IconVerticalSolidList"/>
    <dgm:cxn modelId="{18BE7AF5-4169-4306-987F-A0F048116479}" type="presParOf" srcId="{B52387DA-EE53-46D4-93EE-7E2EF0F74493}" destId="{264C06FA-A604-47ED-A4B5-735DE0DE345D}" srcOrd="2" destOrd="0" presId="urn:microsoft.com/office/officeart/2018/2/layout/IconVerticalSolidList"/>
    <dgm:cxn modelId="{2CECC57D-F769-487E-9811-9ABD02D91AFA}" type="presParOf" srcId="{B52387DA-EE53-46D4-93EE-7E2EF0F74493}" destId="{67F33C6B-1021-42B2-9D1D-E42E2B912516}" srcOrd="3" destOrd="0" presId="urn:microsoft.com/office/officeart/2018/2/layout/IconVerticalSolidList"/>
    <dgm:cxn modelId="{A40F5B24-AA50-47D2-BBAF-D3CA4E6AC5C0}" type="presParOf" srcId="{C0563ED1-A74C-40C7-BBD0-186F0B42DA22}" destId="{A699B73B-ACE9-4097-990A-69DE8073EB75}" srcOrd="5" destOrd="0" presId="urn:microsoft.com/office/officeart/2018/2/layout/IconVerticalSolidList"/>
    <dgm:cxn modelId="{4D18AACE-AEB4-441A-BE02-113F9BAAB993}" type="presParOf" srcId="{C0563ED1-A74C-40C7-BBD0-186F0B42DA22}" destId="{FDE7FFA3-2C48-4014-B412-10F74AF31FED}" srcOrd="6" destOrd="0" presId="urn:microsoft.com/office/officeart/2018/2/layout/IconVerticalSolidList"/>
    <dgm:cxn modelId="{2A4830F1-187E-4F03-945E-6AB5A251CB61}" type="presParOf" srcId="{FDE7FFA3-2C48-4014-B412-10F74AF31FED}" destId="{30AABE70-612D-486B-BBB2-9542581093FF}" srcOrd="0" destOrd="0" presId="urn:microsoft.com/office/officeart/2018/2/layout/IconVerticalSolidList"/>
    <dgm:cxn modelId="{02BF8BE7-7CCB-4BD9-A87D-CBCD1A2FF524}" type="presParOf" srcId="{FDE7FFA3-2C48-4014-B412-10F74AF31FED}" destId="{95B57E97-73E0-4258-9772-A57B69C5187E}" srcOrd="1" destOrd="0" presId="urn:microsoft.com/office/officeart/2018/2/layout/IconVerticalSolidList"/>
    <dgm:cxn modelId="{C2EEAC15-5BAF-4B50-ACFB-F95BDCEBA47C}" type="presParOf" srcId="{FDE7FFA3-2C48-4014-B412-10F74AF31FED}" destId="{A3BBBFA1-08C8-49F0-8F60-6E2FDD9B0012}" srcOrd="2" destOrd="0" presId="urn:microsoft.com/office/officeart/2018/2/layout/IconVerticalSolidList"/>
    <dgm:cxn modelId="{55F90218-95D7-45D1-B647-88C0B3CAFE04}" type="presParOf" srcId="{FDE7FFA3-2C48-4014-B412-10F74AF31FED}" destId="{2C64518B-F5D2-4A52-9681-5759BC85287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EE32CE-10D0-4737-A1F4-20C3C1CEF82A}"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27D1DF6A-6F5C-4F06-AFF5-7AD0AB3EB307}">
      <dgm:prSet/>
      <dgm:spPr/>
      <dgm:t>
        <a:bodyPr/>
        <a:lstStyle/>
        <a:p>
          <a:r>
            <a:rPr lang="en-GB"/>
            <a:t>There are many ways that a cybersecurity attack can happen.</a:t>
          </a:r>
          <a:endParaRPr lang="en-US"/>
        </a:p>
      </dgm:t>
    </dgm:pt>
    <dgm:pt modelId="{487737A2-B2F9-4562-837D-E22D210ABAE5}" type="parTrans" cxnId="{A1CEB67B-4BB2-4B15-B204-9201BCB6B94E}">
      <dgm:prSet/>
      <dgm:spPr/>
      <dgm:t>
        <a:bodyPr/>
        <a:lstStyle/>
        <a:p>
          <a:endParaRPr lang="en-US"/>
        </a:p>
      </dgm:t>
    </dgm:pt>
    <dgm:pt modelId="{B3D34AEF-5C20-4B28-B3E9-EA100B507F15}" type="sibTrans" cxnId="{A1CEB67B-4BB2-4B15-B204-9201BCB6B94E}">
      <dgm:prSet/>
      <dgm:spPr/>
      <dgm:t>
        <a:bodyPr/>
        <a:lstStyle/>
        <a:p>
          <a:endParaRPr lang="en-US"/>
        </a:p>
      </dgm:t>
    </dgm:pt>
    <dgm:pt modelId="{32738A15-6156-495A-A9D1-6FE27D0B8E75}">
      <dgm:prSet/>
      <dgm:spPr/>
      <dgm:t>
        <a:bodyPr/>
        <a:lstStyle/>
        <a:p>
          <a:r>
            <a:rPr lang="en-GB" dirty="0"/>
            <a:t>This is called a </a:t>
          </a:r>
          <a:r>
            <a:rPr lang="en-GB" b="1" i="1" dirty="0"/>
            <a:t>THREAT</a:t>
          </a:r>
          <a:r>
            <a:rPr lang="en-GB" dirty="0"/>
            <a:t>.</a:t>
          </a:r>
          <a:endParaRPr lang="en-US" dirty="0"/>
        </a:p>
      </dgm:t>
    </dgm:pt>
    <dgm:pt modelId="{AF527FC8-8AF5-4EB3-8734-D0E271F62550}" type="parTrans" cxnId="{1D8BB876-8FC7-48AE-B393-945E42A3B8CB}">
      <dgm:prSet/>
      <dgm:spPr/>
      <dgm:t>
        <a:bodyPr/>
        <a:lstStyle/>
        <a:p>
          <a:endParaRPr lang="en-US"/>
        </a:p>
      </dgm:t>
    </dgm:pt>
    <dgm:pt modelId="{536BC795-9E9A-4B91-9949-9831EFF8474E}" type="sibTrans" cxnId="{1D8BB876-8FC7-48AE-B393-945E42A3B8CB}">
      <dgm:prSet/>
      <dgm:spPr/>
      <dgm:t>
        <a:bodyPr/>
        <a:lstStyle/>
        <a:p>
          <a:endParaRPr lang="en-US"/>
        </a:p>
      </dgm:t>
    </dgm:pt>
    <dgm:pt modelId="{67720CCD-1B9F-490B-86A2-61761C4B502B}">
      <dgm:prSet/>
      <dgm:spPr/>
      <dgm:t>
        <a:bodyPr/>
        <a:lstStyle/>
        <a:p>
          <a:r>
            <a:rPr lang="en-GB"/>
            <a:t>The threat can be technical or non-technical.</a:t>
          </a:r>
          <a:endParaRPr lang="en-US"/>
        </a:p>
      </dgm:t>
    </dgm:pt>
    <dgm:pt modelId="{0F344663-851B-473F-8FC5-7D456EC92BDD}" type="parTrans" cxnId="{8E1612C9-940C-49B6-864B-4E31B50BCD52}">
      <dgm:prSet/>
      <dgm:spPr/>
      <dgm:t>
        <a:bodyPr/>
        <a:lstStyle/>
        <a:p>
          <a:endParaRPr lang="en-US"/>
        </a:p>
      </dgm:t>
    </dgm:pt>
    <dgm:pt modelId="{03CD189E-5981-48C5-845A-C40962F53CA4}" type="sibTrans" cxnId="{8E1612C9-940C-49B6-864B-4E31B50BCD52}">
      <dgm:prSet/>
      <dgm:spPr/>
      <dgm:t>
        <a:bodyPr/>
        <a:lstStyle/>
        <a:p>
          <a:endParaRPr lang="en-US"/>
        </a:p>
      </dgm:t>
    </dgm:pt>
    <dgm:pt modelId="{E0F9281C-F8AC-4C2B-8C27-265D4C7BFC6B}">
      <dgm:prSet/>
      <dgm:spPr/>
      <dgm:t>
        <a:bodyPr/>
        <a:lstStyle/>
        <a:p>
          <a:r>
            <a:rPr lang="en-GB"/>
            <a:t>We will look at a range of technical threats in the next slides.</a:t>
          </a:r>
          <a:endParaRPr lang="en-US"/>
        </a:p>
      </dgm:t>
    </dgm:pt>
    <dgm:pt modelId="{B85ABC51-3DF2-4D6E-8951-DEA0B6B78FBF}" type="parTrans" cxnId="{D1B3F4B7-D93F-4C49-A893-1EE831B937EC}">
      <dgm:prSet/>
      <dgm:spPr/>
      <dgm:t>
        <a:bodyPr/>
        <a:lstStyle/>
        <a:p>
          <a:endParaRPr lang="en-US"/>
        </a:p>
      </dgm:t>
    </dgm:pt>
    <dgm:pt modelId="{8D0000FA-A8D7-409A-BA2B-D52229A289B3}" type="sibTrans" cxnId="{D1B3F4B7-D93F-4C49-A893-1EE831B937EC}">
      <dgm:prSet/>
      <dgm:spPr/>
      <dgm:t>
        <a:bodyPr/>
        <a:lstStyle/>
        <a:p>
          <a:endParaRPr lang="en-US"/>
        </a:p>
      </dgm:t>
    </dgm:pt>
    <dgm:pt modelId="{0F44DD8B-8F05-42EB-ABEF-45BCEE48BAB6}" type="pres">
      <dgm:prSet presAssocID="{2DEE32CE-10D0-4737-A1F4-20C3C1CEF82A}" presName="root" presStyleCnt="0">
        <dgm:presLayoutVars>
          <dgm:dir/>
          <dgm:resizeHandles val="exact"/>
        </dgm:presLayoutVars>
      </dgm:prSet>
      <dgm:spPr/>
    </dgm:pt>
    <dgm:pt modelId="{A6601D73-A193-406F-8630-928758C7FF40}" type="pres">
      <dgm:prSet presAssocID="{27D1DF6A-6F5C-4F06-AFF5-7AD0AB3EB307}" presName="compNode" presStyleCnt="0"/>
      <dgm:spPr/>
    </dgm:pt>
    <dgm:pt modelId="{3467B1CA-01FE-4E27-A973-A141F28EABFA}" type="pres">
      <dgm:prSet presAssocID="{27D1DF6A-6F5C-4F06-AFF5-7AD0AB3EB307}" presName="bgRect" presStyleLbl="bgShp" presStyleIdx="0" presStyleCnt="4"/>
      <dgm:spPr/>
    </dgm:pt>
    <dgm:pt modelId="{726FBF98-0054-465A-BEB4-828D22267E19}" type="pres">
      <dgm:prSet presAssocID="{27D1DF6A-6F5C-4F06-AFF5-7AD0AB3EB307}"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nlock"/>
        </a:ext>
      </dgm:extLst>
    </dgm:pt>
    <dgm:pt modelId="{0BE662C4-1B3F-486B-803A-D86FD9B2D3AA}" type="pres">
      <dgm:prSet presAssocID="{27D1DF6A-6F5C-4F06-AFF5-7AD0AB3EB307}" presName="spaceRect" presStyleCnt="0"/>
      <dgm:spPr/>
    </dgm:pt>
    <dgm:pt modelId="{054900D6-FF7C-4149-94F7-96DA1BACEBAE}" type="pres">
      <dgm:prSet presAssocID="{27D1DF6A-6F5C-4F06-AFF5-7AD0AB3EB307}" presName="parTx" presStyleLbl="revTx" presStyleIdx="0" presStyleCnt="4">
        <dgm:presLayoutVars>
          <dgm:chMax val="0"/>
          <dgm:chPref val="0"/>
        </dgm:presLayoutVars>
      </dgm:prSet>
      <dgm:spPr/>
    </dgm:pt>
    <dgm:pt modelId="{24CD8C04-BFFA-4549-80F2-7E88348FD64E}" type="pres">
      <dgm:prSet presAssocID="{B3D34AEF-5C20-4B28-B3E9-EA100B507F15}" presName="sibTrans" presStyleCnt="0"/>
      <dgm:spPr/>
    </dgm:pt>
    <dgm:pt modelId="{2718A611-E4B9-4F6C-9620-57FE50FA8C58}" type="pres">
      <dgm:prSet presAssocID="{32738A15-6156-495A-A9D1-6FE27D0B8E75}" presName="compNode" presStyleCnt="0"/>
      <dgm:spPr/>
    </dgm:pt>
    <dgm:pt modelId="{FBA77DC7-6363-40A2-BDC6-0A19D997B599}" type="pres">
      <dgm:prSet presAssocID="{32738A15-6156-495A-A9D1-6FE27D0B8E75}" presName="bgRect" presStyleLbl="bgShp" presStyleIdx="1" presStyleCnt="4"/>
      <dgm:spPr/>
    </dgm:pt>
    <dgm:pt modelId="{28BCBE10-845A-4B33-9739-129856BDBEE6}" type="pres">
      <dgm:prSet presAssocID="{32738A15-6156-495A-A9D1-6FE27D0B8E7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arning"/>
        </a:ext>
      </dgm:extLst>
    </dgm:pt>
    <dgm:pt modelId="{FA8A0FAA-2983-414B-8C61-318AA0CE6221}" type="pres">
      <dgm:prSet presAssocID="{32738A15-6156-495A-A9D1-6FE27D0B8E75}" presName="spaceRect" presStyleCnt="0"/>
      <dgm:spPr/>
    </dgm:pt>
    <dgm:pt modelId="{4E5FF399-644D-4C34-B99C-657EFAF2C0EA}" type="pres">
      <dgm:prSet presAssocID="{32738A15-6156-495A-A9D1-6FE27D0B8E75}" presName="parTx" presStyleLbl="revTx" presStyleIdx="1" presStyleCnt="4">
        <dgm:presLayoutVars>
          <dgm:chMax val="0"/>
          <dgm:chPref val="0"/>
        </dgm:presLayoutVars>
      </dgm:prSet>
      <dgm:spPr/>
    </dgm:pt>
    <dgm:pt modelId="{A4B16E2A-6EF9-43A9-9943-319678863364}" type="pres">
      <dgm:prSet presAssocID="{536BC795-9E9A-4B91-9949-9831EFF8474E}" presName="sibTrans" presStyleCnt="0"/>
      <dgm:spPr/>
    </dgm:pt>
    <dgm:pt modelId="{2A994BBB-F2CC-4919-8F21-36E583C1D38A}" type="pres">
      <dgm:prSet presAssocID="{67720CCD-1B9F-490B-86A2-61761C4B502B}" presName="compNode" presStyleCnt="0"/>
      <dgm:spPr/>
    </dgm:pt>
    <dgm:pt modelId="{D652FB5C-F9A4-44A2-94A1-36B39803CCBF}" type="pres">
      <dgm:prSet presAssocID="{67720CCD-1B9F-490B-86A2-61761C4B502B}" presName="bgRect" presStyleLbl="bgShp" presStyleIdx="2" presStyleCnt="4"/>
      <dgm:spPr/>
    </dgm:pt>
    <dgm:pt modelId="{D2396B1D-95C2-47BC-A88A-ABF7CA3170A6}" type="pres">
      <dgm:prSet presAssocID="{67720CCD-1B9F-490B-86A2-61761C4B502B}"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nger"/>
        </a:ext>
      </dgm:extLst>
    </dgm:pt>
    <dgm:pt modelId="{99EBE05A-FA1C-40F6-8306-88B3262820FD}" type="pres">
      <dgm:prSet presAssocID="{67720CCD-1B9F-490B-86A2-61761C4B502B}" presName="spaceRect" presStyleCnt="0"/>
      <dgm:spPr/>
    </dgm:pt>
    <dgm:pt modelId="{F96C1F33-9B89-45BD-A682-F30AC298A897}" type="pres">
      <dgm:prSet presAssocID="{67720CCD-1B9F-490B-86A2-61761C4B502B}" presName="parTx" presStyleLbl="revTx" presStyleIdx="2" presStyleCnt="4">
        <dgm:presLayoutVars>
          <dgm:chMax val="0"/>
          <dgm:chPref val="0"/>
        </dgm:presLayoutVars>
      </dgm:prSet>
      <dgm:spPr/>
    </dgm:pt>
    <dgm:pt modelId="{510DB52A-427A-4C81-825A-220B0CF87181}" type="pres">
      <dgm:prSet presAssocID="{03CD189E-5981-48C5-845A-C40962F53CA4}" presName="sibTrans" presStyleCnt="0"/>
      <dgm:spPr/>
    </dgm:pt>
    <dgm:pt modelId="{B6611E8A-60F6-420B-BE67-E0DE41AC9727}" type="pres">
      <dgm:prSet presAssocID="{E0F9281C-F8AC-4C2B-8C27-265D4C7BFC6B}" presName="compNode" presStyleCnt="0"/>
      <dgm:spPr/>
    </dgm:pt>
    <dgm:pt modelId="{9FE2A061-CCCA-4B6F-8A83-A82914843EF2}" type="pres">
      <dgm:prSet presAssocID="{E0F9281C-F8AC-4C2B-8C27-265D4C7BFC6B}" presName="bgRect" presStyleLbl="bgShp" presStyleIdx="3" presStyleCnt="4"/>
      <dgm:spPr/>
    </dgm:pt>
    <dgm:pt modelId="{8C9A99EE-4F82-46B7-88F1-806CAD2B5156}" type="pres">
      <dgm:prSet presAssocID="{E0F9281C-F8AC-4C2B-8C27-265D4C7BFC6B}"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mputer"/>
        </a:ext>
      </dgm:extLst>
    </dgm:pt>
    <dgm:pt modelId="{86EEB051-CD2F-446D-B7CC-28FE9291C9C4}" type="pres">
      <dgm:prSet presAssocID="{E0F9281C-F8AC-4C2B-8C27-265D4C7BFC6B}" presName="spaceRect" presStyleCnt="0"/>
      <dgm:spPr/>
    </dgm:pt>
    <dgm:pt modelId="{18661A4D-528F-430D-A6D1-77C500B3A679}" type="pres">
      <dgm:prSet presAssocID="{E0F9281C-F8AC-4C2B-8C27-265D4C7BFC6B}" presName="parTx" presStyleLbl="revTx" presStyleIdx="3" presStyleCnt="4">
        <dgm:presLayoutVars>
          <dgm:chMax val="0"/>
          <dgm:chPref val="0"/>
        </dgm:presLayoutVars>
      </dgm:prSet>
      <dgm:spPr/>
    </dgm:pt>
  </dgm:ptLst>
  <dgm:cxnLst>
    <dgm:cxn modelId="{69554709-B314-4CB9-AB86-27483CC4671F}" type="presOf" srcId="{2DEE32CE-10D0-4737-A1F4-20C3C1CEF82A}" destId="{0F44DD8B-8F05-42EB-ABEF-45BCEE48BAB6}" srcOrd="0" destOrd="0" presId="urn:microsoft.com/office/officeart/2018/2/layout/IconVerticalSolidList"/>
    <dgm:cxn modelId="{9533F914-A827-4442-893B-B018083B50AB}" type="presOf" srcId="{E0F9281C-F8AC-4C2B-8C27-265D4C7BFC6B}" destId="{18661A4D-528F-430D-A6D1-77C500B3A679}" srcOrd="0" destOrd="0" presId="urn:microsoft.com/office/officeart/2018/2/layout/IconVerticalSolidList"/>
    <dgm:cxn modelId="{1D8BB876-8FC7-48AE-B393-945E42A3B8CB}" srcId="{2DEE32CE-10D0-4737-A1F4-20C3C1CEF82A}" destId="{32738A15-6156-495A-A9D1-6FE27D0B8E75}" srcOrd="1" destOrd="0" parTransId="{AF527FC8-8AF5-4EB3-8734-D0E271F62550}" sibTransId="{536BC795-9E9A-4B91-9949-9831EFF8474E}"/>
    <dgm:cxn modelId="{A1CEB67B-4BB2-4B15-B204-9201BCB6B94E}" srcId="{2DEE32CE-10D0-4737-A1F4-20C3C1CEF82A}" destId="{27D1DF6A-6F5C-4F06-AFF5-7AD0AB3EB307}" srcOrd="0" destOrd="0" parTransId="{487737A2-B2F9-4562-837D-E22D210ABAE5}" sibTransId="{B3D34AEF-5C20-4B28-B3E9-EA100B507F15}"/>
    <dgm:cxn modelId="{6A1A518F-4C8F-4D3F-B64E-9AB5114CBEF0}" type="presOf" srcId="{32738A15-6156-495A-A9D1-6FE27D0B8E75}" destId="{4E5FF399-644D-4C34-B99C-657EFAF2C0EA}" srcOrd="0" destOrd="0" presId="urn:microsoft.com/office/officeart/2018/2/layout/IconVerticalSolidList"/>
    <dgm:cxn modelId="{761226AC-948A-4A54-B351-2AAF9EB0127B}" type="presOf" srcId="{67720CCD-1B9F-490B-86A2-61761C4B502B}" destId="{F96C1F33-9B89-45BD-A682-F30AC298A897}" srcOrd="0" destOrd="0" presId="urn:microsoft.com/office/officeart/2018/2/layout/IconVerticalSolidList"/>
    <dgm:cxn modelId="{245B1CAF-0226-45BC-861B-9985F06359B3}" type="presOf" srcId="{27D1DF6A-6F5C-4F06-AFF5-7AD0AB3EB307}" destId="{054900D6-FF7C-4149-94F7-96DA1BACEBAE}" srcOrd="0" destOrd="0" presId="urn:microsoft.com/office/officeart/2018/2/layout/IconVerticalSolidList"/>
    <dgm:cxn modelId="{D1B3F4B7-D93F-4C49-A893-1EE831B937EC}" srcId="{2DEE32CE-10D0-4737-A1F4-20C3C1CEF82A}" destId="{E0F9281C-F8AC-4C2B-8C27-265D4C7BFC6B}" srcOrd="3" destOrd="0" parTransId="{B85ABC51-3DF2-4D6E-8951-DEA0B6B78FBF}" sibTransId="{8D0000FA-A8D7-409A-BA2B-D52229A289B3}"/>
    <dgm:cxn modelId="{8E1612C9-940C-49B6-864B-4E31B50BCD52}" srcId="{2DEE32CE-10D0-4737-A1F4-20C3C1CEF82A}" destId="{67720CCD-1B9F-490B-86A2-61761C4B502B}" srcOrd="2" destOrd="0" parTransId="{0F344663-851B-473F-8FC5-7D456EC92BDD}" sibTransId="{03CD189E-5981-48C5-845A-C40962F53CA4}"/>
    <dgm:cxn modelId="{C5E109EE-5A68-4C08-AAA5-2A6483059814}" type="presParOf" srcId="{0F44DD8B-8F05-42EB-ABEF-45BCEE48BAB6}" destId="{A6601D73-A193-406F-8630-928758C7FF40}" srcOrd="0" destOrd="0" presId="urn:microsoft.com/office/officeart/2018/2/layout/IconVerticalSolidList"/>
    <dgm:cxn modelId="{6661CCBF-FD11-4D09-A2DB-6F618F287538}" type="presParOf" srcId="{A6601D73-A193-406F-8630-928758C7FF40}" destId="{3467B1CA-01FE-4E27-A973-A141F28EABFA}" srcOrd="0" destOrd="0" presId="urn:microsoft.com/office/officeart/2018/2/layout/IconVerticalSolidList"/>
    <dgm:cxn modelId="{B8E8E793-0DDA-41BE-8260-1C0C760AA675}" type="presParOf" srcId="{A6601D73-A193-406F-8630-928758C7FF40}" destId="{726FBF98-0054-465A-BEB4-828D22267E19}" srcOrd="1" destOrd="0" presId="urn:microsoft.com/office/officeart/2018/2/layout/IconVerticalSolidList"/>
    <dgm:cxn modelId="{42F8F1AD-DCE8-49A0-92C0-DD914A9874A9}" type="presParOf" srcId="{A6601D73-A193-406F-8630-928758C7FF40}" destId="{0BE662C4-1B3F-486B-803A-D86FD9B2D3AA}" srcOrd="2" destOrd="0" presId="urn:microsoft.com/office/officeart/2018/2/layout/IconVerticalSolidList"/>
    <dgm:cxn modelId="{251A98A3-9C81-4F3D-828A-827016E01856}" type="presParOf" srcId="{A6601D73-A193-406F-8630-928758C7FF40}" destId="{054900D6-FF7C-4149-94F7-96DA1BACEBAE}" srcOrd="3" destOrd="0" presId="urn:microsoft.com/office/officeart/2018/2/layout/IconVerticalSolidList"/>
    <dgm:cxn modelId="{3B430A59-81D8-462D-AE13-23D8405BB4B6}" type="presParOf" srcId="{0F44DD8B-8F05-42EB-ABEF-45BCEE48BAB6}" destId="{24CD8C04-BFFA-4549-80F2-7E88348FD64E}" srcOrd="1" destOrd="0" presId="urn:microsoft.com/office/officeart/2018/2/layout/IconVerticalSolidList"/>
    <dgm:cxn modelId="{DC07B965-A425-42A6-8466-C8CE55C70399}" type="presParOf" srcId="{0F44DD8B-8F05-42EB-ABEF-45BCEE48BAB6}" destId="{2718A611-E4B9-4F6C-9620-57FE50FA8C58}" srcOrd="2" destOrd="0" presId="urn:microsoft.com/office/officeart/2018/2/layout/IconVerticalSolidList"/>
    <dgm:cxn modelId="{A19AE9CB-1984-4F41-87F3-24032ADC700F}" type="presParOf" srcId="{2718A611-E4B9-4F6C-9620-57FE50FA8C58}" destId="{FBA77DC7-6363-40A2-BDC6-0A19D997B599}" srcOrd="0" destOrd="0" presId="urn:microsoft.com/office/officeart/2018/2/layout/IconVerticalSolidList"/>
    <dgm:cxn modelId="{DF42FA73-A414-40D5-9967-3DFE7D46729C}" type="presParOf" srcId="{2718A611-E4B9-4F6C-9620-57FE50FA8C58}" destId="{28BCBE10-845A-4B33-9739-129856BDBEE6}" srcOrd="1" destOrd="0" presId="urn:microsoft.com/office/officeart/2018/2/layout/IconVerticalSolidList"/>
    <dgm:cxn modelId="{94CE82E3-FB1C-48A9-80BA-1EBBFF1D8B25}" type="presParOf" srcId="{2718A611-E4B9-4F6C-9620-57FE50FA8C58}" destId="{FA8A0FAA-2983-414B-8C61-318AA0CE6221}" srcOrd="2" destOrd="0" presId="urn:microsoft.com/office/officeart/2018/2/layout/IconVerticalSolidList"/>
    <dgm:cxn modelId="{E9673ABD-AE25-4EC2-B773-A58F63D571E6}" type="presParOf" srcId="{2718A611-E4B9-4F6C-9620-57FE50FA8C58}" destId="{4E5FF399-644D-4C34-B99C-657EFAF2C0EA}" srcOrd="3" destOrd="0" presId="urn:microsoft.com/office/officeart/2018/2/layout/IconVerticalSolidList"/>
    <dgm:cxn modelId="{851A556E-D8AE-4518-9F61-9C720682CD48}" type="presParOf" srcId="{0F44DD8B-8F05-42EB-ABEF-45BCEE48BAB6}" destId="{A4B16E2A-6EF9-43A9-9943-319678863364}" srcOrd="3" destOrd="0" presId="urn:microsoft.com/office/officeart/2018/2/layout/IconVerticalSolidList"/>
    <dgm:cxn modelId="{D3DB6C6A-BF6D-4FF6-9EBE-F35D4353DEEB}" type="presParOf" srcId="{0F44DD8B-8F05-42EB-ABEF-45BCEE48BAB6}" destId="{2A994BBB-F2CC-4919-8F21-36E583C1D38A}" srcOrd="4" destOrd="0" presId="urn:microsoft.com/office/officeart/2018/2/layout/IconVerticalSolidList"/>
    <dgm:cxn modelId="{9C5EEE0C-9521-480B-9E70-5EB794219D51}" type="presParOf" srcId="{2A994BBB-F2CC-4919-8F21-36E583C1D38A}" destId="{D652FB5C-F9A4-44A2-94A1-36B39803CCBF}" srcOrd="0" destOrd="0" presId="urn:microsoft.com/office/officeart/2018/2/layout/IconVerticalSolidList"/>
    <dgm:cxn modelId="{4AC8D0A2-7142-496F-9537-8377D3939DE9}" type="presParOf" srcId="{2A994BBB-F2CC-4919-8F21-36E583C1D38A}" destId="{D2396B1D-95C2-47BC-A88A-ABF7CA3170A6}" srcOrd="1" destOrd="0" presId="urn:microsoft.com/office/officeart/2018/2/layout/IconVerticalSolidList"/>
    <dgm:cxn modelId="{9742FC2F-904D-4EC6-BCEE-8D22C743449B}" type="presParOf" srcId="{2A994BBB-F2CC-4919-8F21-36E583C1D38A}" destId="{99EBE05A-FA1C-40F6-8306-88B3262820FD}" srcOrd="2" destOrd="0" presId="urn:microsoft.com/office/officeart/2018/2/layout/IconVerticalSolidList"/>
    <dgm:cxn modelId="{7891EE08-5961-46E0-AE37-7616E82755E2}" type="presParOf" srcId="{2A994BBB-F2CC-4919-8F21-36E583C1D38A}" destId="{F96C1F33-9B89-45BD-A682-F30AC298A897}" srcOrd="3" destOrd="0" presId="urn:microsoft.com/office/officeart/2018/2/layout/IconVerticalSolidList"/>
    <dgm:cxn modelId="{1CB4AA6F-69FF-4310-8E7A-96564854DC3E}" type="presParOf" srcId="{0F44DD8B-8F05-42EB-ABEF-45BCEE48BAB6}" destId="{510DB52A-427A-4C81-825A-220B0CF87181}" srcOrd="5" destOrd="0" presId="urn:microsoft.com/office/officeart/2018/2/layout/IconVerticalSolidList"/>
    <dgm:cxn modelId="{7FEC2453-9A51-4128-AC1C-1092850A92A1}" type="presParOf" srcId="{0F44DD8B-8F05-42EB-ABEF-45BCEE48BAB6}" destId="{B6611E8A-60F6-420B-BE67-E0DE41AC9727}" srcOrd="6" destOrd="0" presId="urn:microsoft.com/office/officeart/2018/2/layout/IconVerticalSolidList"/>
    <dgm:cxn modelId="{A7A55059-FD26-45F4-9BD6-0D34CE950524}" type="presParOf" srcId="{B6611E8A-60F6-420B-BE67-E0DE41AC9727}" destId="{9FE2A061-CCCA-4B6F-8A83-A82914843EF2}" srcOrd="0" destOrd="0" presId="urn:microsoft.com/office/officeart/2018/2/layout/IconVerticalSolidList"/>
    <dgm:cxn modelId="{16C50023-DF93-43BF-B59A-1DE0C21612D2}" type="presParOf" srcId="{B6611E8A-60F6-420B-BE67-E0DE41AC9727}" destId="{8C9A99EE-4F82-46B7-88F1-806CAD2B5156}" srcOrd="1" destOrd="0" presId="urn:microsoft.com/office/officeart/2018/2/layout/IconVerticalSolidList"/>
    <dgm:cxn modelId="{E2FAB707-B8E3-46BF-92F3-C373079582C1}" type="presParOf" srcId="{B6611E8A-60F6-420B-BE67-E0DE41AC9727}" destId="{86EEB051-CD2F-446D-B7CC-28FE9291C9C4}" srcOrd="2" destOrd="0" presId="urn:microsoft.com/office/officeart/2018/2/layout/IconVerticalSolidList"/>
    <dgm:cxn modelId="{2D08EB74-9B06-4F27-B4AD-26D658E1A4C5}" type="presParOf" srcId="{B6611E8A-60F6-420B-BE67-E0DE41AC9727}" destId="{18661A4D-528F-430D-A6D1-77C500B3A67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345B6E60-EA4B-4F91-BFBD-49F198AB0E95}"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B09BE37F-2C6A-4A95-AD99-9E880577740E}">
      <dgm:prSet/>
      <dgm:spPr/>
      <dgm:t>
        <a:bodyPr/>
        <a:lstStyle/>
        <a:p>
          <a:r>
            <a:rPr lang="en-GB" noProof="0" dirty="0"/>
            <a:t>This is the </a:t>
          </a:r>
          <a:r>
            <a:rPr lang="en-GB" noProof="0" dirty="0" err="1"/>
            <a:t>easisest</a:t>
          </a:r>
          <a:r>
            <a:rPr lang="en-GB" noProof="0" dirty="0"/>
            <a:t> command word to understand.</a:t>
          </a:r>
        </a:p>
      </dgm:t>
    </dgm:pt>
    <dgm:pt modelId="{83DC4FE9-6035-4945-99CB-B38096AF16D3}" type="parTrans" cxnId="{62609744-77B8-4011-982D-8DF94D70121A}">
      <dgm:prSet/>
      <dgm:spPr/>
      <dgm:t>
        <a:bodyPr/>
        <a:lstStyle/>
        <a:p>
          <a:endParaRPr lang="en-US"/>
        </a:p>
      </dgm:t>
    </dgm:pt>
    <dgm:pt modelId="{86BAECF1-FEFE-4FA4-8553-A562AB9312C0}" type="sibTrans" cxnId="{62609744-77B8-4011-982D-8DF94D70121A}">
      <dgm:prSet/>
      <dgm:spPr/>
      <dgm:t>
        <a:bodyPr/>
        <a:lstStyle/>
        <a:p>
          <a:endParaRPr lang="en-US"/>
        </a:p>
      </dgm:t>
    </dgm:pt>
    <dgm:pt modelId="{758DB0E0-2055-4450-B9FF-032478DCA71A}">
      <dgm:prSet/>
      <dgm:spPr/>
      <dgm:t>
        <a:bodyPr/>
        <a:lstStyle/>
        <a:p>
          <a:r>
            <a:rPr lang="en-GB" noProof="0" dirty="0"/>
            <a:t>Here you simply </a:t>
          </a:r>
          <a:r>
            <a:rPr lang="en-GB" b="1" i="1" noProof="0" dirty="0"/>
            <a:t>list</a:t>
          </a:r>
          <a:r>
            <a:rPr lang="en-GB" noProof="0" dirty="0"/>
            <a:t> a number of </a:t>
          </a:r>
          <a:r>
            <a:rPr lang="en-GB" b="1" i="1" noProof="0" dirty="0"/>
            <a:t>different</a:t>
          </a:r>
          <a:r>
            <a:rPr lang="en-GB" noProof="0" dirty="0"/>
            <a:t> facts.</a:t>
          </a:r>
        </a:p>
      </dgm:t>
    </dgm:pt>
    <dgm:pt modelId="{680C5A64-77BC-4DF7-9775-9E279440039E}" type="parTrans" cxnId="{70EDB640-81EB-4C02-86AC-DA3B2E86D2BF}">
      <dgm:prSet/>
      <dgm:spPr/>
      <dgm:t>
        <a:bodyPr/>
        <a:lstStyle/>
        <a:p>
          <a:endParaRPr lang="en-US"/>
        </a:p>
      </dgm:t>
    </dgm:pt>
    <dgm:pt modelId="{E280D708-A3D4-4BFC-B02B-184B8FFB6D29}" type="sibTrans" cxnId="{70EDB640-81EB-4C02-86AC-DA3B2E86D2BF}">
      <dgm:prSet/>
      <dgm:spPr/>
      <dgm:t>
        <a:bodyPr/>
        <a:lstStyle/>
        <a:p>
          <a:endParaRPr lang="en-US"/>
        </a:p>
      </dgm:t>
    </dgm:pt>
    <dgm:pt modelId="{20BB6586-F9CA-4694-9085-57DDBCAA8F20}">
      <dgm:prSet/>
      <dgm:spPr/>
      <dgm:t>
        <a:bodyPr/>
        <a:lstStyle/>
        <a:p>
          <a:r>
            <a:rPr lang="en-GB" noProof="0" dirty="0"/>
            <a:t>A two mark ‘Name / State / Give’ question required </a:t>
          </a:r>
          <a:r>
            <a:rPr lang="en-GB" b="1" i="1" noProof="0" dirty="0"/>
            <a:t>two different facts</a:t>
          </a:r>
          <a:r>
            <a:rPr lang="en-GB" noProof="0" dirty="0"/>
            <a:t>.</a:t>
          </a:r>
        </a:p>
      </dgm:t>
    </dgm:pt>
    <dgm:pt modelId="{97118F24-5285-4162-8E27-9164C96616E0}" type="parTrans" cxnId="{DA6BFC6E-67DF-41B6-A186-29C7B3ECDB4D}">
      <dgm:prSet/>
      <dgm:spPr/>
      <dgm:t>
        <a:bodyPr/>
        <a:lstStyle/>
        <a:p>
          <a:endParaRPr lang="en-US"/>
        </a:p>
      </dgm:t>
    </dgm:pt>
    <dgm:pt modelId="{633B649F-A5F2-40C3-889C-987D972B80DB}" type="sibTrans" cxnId="{DA6BFC6E-67DF-41B6-A186-29C7B3ECDB4D}">
      <dgm:prSet/>
      <dgm:spPr/>
      <dgm:t>
        <a:bodyPr/>
        <a:lstStyle/>
        <a:p>
          <a:endParaRPr lang="en-US"/>
        </a:p>
      </dgm:t>
    </dgm:pt>
    <dgm:pt modelId="{93F9D15A-89C3-44A8-8E7E-4478FAC77DFE}">
      <dgm:prSet/>
      <dgm:spPr/>
      <dgm:t>
        <a:bodyPr/>
        <a:lstStyle/>
        <a:p>
          <a:r>
            <a:rPr lang="en-GB" noProof="0" dirty="0"/>
            <a:t>Make sure the facts are different and not simply the opposite.</a:t>
          </a:r>
        </a:p>
      </dgm:t>
    </dgm:pt>
    <dgm:pt modelId="{3F027D61-8C6B-48CB-9BFB-687881F76FD8}" type="parTrans" cxnId="{B13E7135-A4D0-4355-9800-F752CDF6FBD0}">
      <dgm:prSet/>
      <dgm:spPr/>
      <dgm:t>
        <a:bodyPr/>
        <a:lstStyle/>
        <a:p>
          <a:endParaRPr lang="en-US"/>
        </a:p>
      </dgm:t>
    </dgm:pt>
    <dgm:pt modelId="{1DA0ED92-9D9E-458E-AB4E-FDD26B1F5889}" type="sibTrans" cxnId="{B13E7135-A4D0-4355-9800-F752CDF6FBD0}">
      <dgm:prSet/>
      <dgm:spPr/>
      <dgm:t>
        <a:bodyPr/>
        <a:lstStyle/>
        <a:p>
          <a:endParaRPr lang="en-US"/>
        </a:p>
      </dgm:t>
    </dgm:pt>
    <dgm:pt modelId="{56A30407-24ED-469F-ADFF-8C7DBFB0C738}">
      <dgm:prSet/>
      <dgm:spPr/>
      <dgm:t>
        <a:bodyPr/>
        <a:lstStyle/>
        <a:p>
          <a:r>
            <a:rPr lang="en-GB" noProof="0" dirty="0"/>
            <a:t>For example: “Switches are faster than hubs. Hubs are slower than switches”.</a:t>
          </a:r>
        </a:p>
      </dgm:t>
    </dgm:pt>
    <dgm:pt modelId="{3242D98B-489D-4935-AB90-32459A728D40}" type="parTrans" cxnId="{613B8884-03B4-49F6-9647-1A1B45F5B8A3}">
      <dgm:prSet/>
      <dgm:spPr/>
      <dgm:t>
        <a:bodyPr/>
        <a:lstStyle/>
        <a:p>
          <a:endParaRPr lang="en-US"/>
        </a:p>
      </dgm:t>
    </dgm:pt>
    <dgm:pt modelId="{21AFF128-BFEE-4A65-9B90-1D95315F4C1D}" type="sibTrans" cxnId="{613B8884-03B4-49F6-9647-1A1B45F5B8A3}">
      <dgm:prSet/>
      <dgm:spPr/>
      <dgm:t>
        <a:bodyPr/>
        <a:lstStyle/>
        <a:p>
          <a:endParaRPr lang="en-US"/>
        </a:p>
      </dgm:t>
    </dgm:pt>
    <dgm:pt modelId="{B1E71516-194F-4BB6-A171-9771B487B168}">
      <dgm:prSet/>
      <dgm:spPr/>
      <dgm:t>
        <a:bodyPr/>
        <a:lstStyle/>
        <a:p>
          <a:r>
            <a:rPr lang="en-GB" noProof="0" dirty="0"/>
            <a:t>This is the</a:t>
          </a:r>
          <a:r>
            <a:rPr lang="en-GB" b="1" i="1" noProof="0" dirty="0"/>
            <a:t> same point </a:t>
          </a:r>
          <a:r>
            <a:rPr lang="en-GB" noProof="0" dirty="0"/>
            <a:t>just repeated from an </a:t>
          </a:r>
          <a:r>
            <a:rPr lang="en-GB" b="1" i="1" noProof="0" dirty="0"/>
            <a:t>opposite perspective</a:t>
          </a:r>
          <a:r>
            <a:rPr lang="en-GB" noProof="0" dirty="0"/>
            <a:t>.</a:t>
          </a:r>
        </a:p>
      </dgm:t>
    </dgm:pt>
    <dgm:pt modelId="{F5BDA60E-BDC3-4BC5-B8E4-DCCF25A11C46}" type="parTrans" cxnId="{B3327F6F-099E-4EC6-B826-DEE32A926FD2}">
      <dgm:prSet/>
      <dgm:spPr/>
      <dgm:t>
        <a:bodyPr/>
        <a:lstStyle/>
        <a:p>
          <a:endParaRPr lang="en-US"/>
        </a:p>
      </dgm:t>
    </dgm:pt>
    <dgm:pt modelId="{8AA7B4FD-F4B0-4695-A354-1E13A94E028C}" type="sibTrans" cxnId="{B3327F6F-099E-4EC6-B826-DEE32A926FD2}">
      <dgm:prSet/>
      <dgm:spPr/>
      <dgm:t>
        <a:bodyPr/>
        <a:lstStyle/>
        <a:p>
          <a:endParaRPr lang="en-US"/>
        </a:p>
      </dgm:t>
    </dgm:pt>
    <dgm:pt modelId="{6E64A47B-4077-4F43-BD78-C23107072925}" type="pres">
      <dgm:prSet presAssocID="{345B6E60-EA4B-4F91-BFBD-49F198AB0E95}" presName="root" presStyleCnt="0">
        <dgm:presLayoutVars>
          <dgm:dir/>
          <dgm:resizeHandles val="exact"/>
        </dgm:presLayoutVars>
      </dgm:prSet>
      <dgm:spPr/>
    </dgm:pt>
    <dgm:pt modelId="{E340C2F6-0368-4A1D-A908-4E65B8B35FCB}" type="pres">
      <dgm:prSet presAssocID="{B09BE37F-2C6A-4A95-AD99-9E880577740E}" presName="compNode" presStyleCnt="0"/>
      <dgm:spPr/>
    </dgm:pt>
    <dgm:pt modelId="{D30D8B55-9025-4F44-8792-CE5BEF5D5724}" type="pres">
      <dgm:prSet presAssocID="{B09BE37F-2C6A-4A95-AD99-9E880577740E}" presName="bgRect" presStyleLbl="bgShp" presStyleIdx="0" presStyleCnt="6"/>
      <dgm:spPr/>
    </dgm:pt>
    <dgm:pt modelId="{5A9E3318-FA82-4D3E-BE20-11BE0474B4D6}" type="pres">
      <dgm:prSet presAssocID="{B09BE37F-2C6A-4A95-AD99-9E880577740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ecision chart"/>
        </a:ext>
      </dgm:extLst>
    </dgm:pt>
    <dgm:pt modelId="{6A466CDA-6F0C-48C3-A641-3A8648BDF563}" type="pres">
      <dgm:prSet presAssocID="{B09BE37F-2C6A-4A95-AD99-9E880577740E}" presName="spaceRect" presStyleCnt="0"/>
      <dgm:spPr/>
    </dgm:pt>
    <dgm:pt modelId="{3119928B-F7E8-4B24-9FA5-5C4CC38CB6AA}" type="pres">
      <dgm:prSet presAssocID="{B09BE37F-2C6A-4A95-AD99-9E880577740E}" presName="parTx" presStyleLbl="revTx" presStyleIdx="0" presStyleCnt="6">
        <dgm:presLayoutVars>
          <dgm:chMax val="0"/>
          <dgm:chPref val="0"/>
        </dgm:presLayoutVars>
      </dgm:prSet>
      <dgm:spPr/>
    </dgm:pt>
    <dgm:pt modelId="{6A1AED65-FF89-41CC-94F5-2A30D68BDAC8}" type="pres">
      <dgm:prSet presAssocID="{86BAECF1-FEFE-4FA4-8553-A562AB9312C0}" presName="sibTrans" presStyleCnt="0"/>
      <dgm:spPr/>
    </dgm:pt>
    <dgm:pt modelId="{3E690E0C-E170-47C7-B7D0-99F4EF7EA618}" type="pres">
      <dgm:prSet presAssocID="{758DB0E0-2055-4450-B9FF-032478DCA71A}" presName="compNode" presStyleCnt="0"/>
      <dgm:spPr/>
    </dgm:pt>
    <dgm:pt modelId="{8DE8FBB6-C969-4B5C-94C8-4352D4A97340}" type="pres">
      <dgm:prSet presAssocID="{758DB0E0-2055-4450-B9FF-032478DCA71A}" presName="bgRect" presStyleLbl="bgShp" presStyleIdx="1" presStyleCnt="6"/>
      <dgm:spPr/>
    </dgm:pt>
    <dgm:pt modelId="{53DDE2BC-E54F-41A1-8A94-61C6C967A457}" type="pres">
      <dgm:prSet presAssocID="{758DB0E0-2055-4450-B9FF-032478DCA71A}"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3A359A60-2BD4-46D6-A818-F6B250EA4EC1}" type="pres">
      <dgm:prSet presAssocID="{758DB0E0-2055-4450-B9FF-032478DCA71A}" presName="spaceRect" presStyleCnt="0"/>
      <dgm:spPr/>
    </dgm:pt>
    <dgm:pt modelId="{C260EA11-A876-44EA-86D6-219492915D2E}" type="pres">
      <dgm:prSet presAssocID="{758DB0E0-2055-4450-B9FF-032478DCA71A}" presName="parTx" presStyleLbl="revTx" presStyleIdx="1" presStyleCnt="6">
        <dgm:presLayoutVars>
          <dgm:chMax val="0"/>
          <dgm:chPref val="0"/>
        </dgm:presLayoutVars>
      </dgm:prSet>
      <dgm:spPr/>
    </dgm:pt>
    <dgm:pt modelId="{012DEBCE-1B4C-46E2-9FDA-BFBE017E4A6B}" type="pres">
      <dgm:prSet presAssocID="{E280D708-A3D4-4BFC-B02B-184B8FFB6D29}" presName="sibTrans" presStyleCnt="0"/>
      <dgm:spPr/>
    </dgm:pt>
    <dgm:pt modelId="{752EEF1C-DF47-4751-B404-1C578CED164A}" type="pres">
      <dgm:prSet presAssocID="{20BB6586-F9CA-4694-9085-57DDBCAA8F20}" presName="compNode" presStyleCnt="0"/>
      <dgm:spPr/>
    </dgm:pt>
    <dgm:pt modelId="{11B6ABE6-A6F1-49F3-8DAB-BEB2AFCD1F39}" type="pres">
      <dgm:prSet presAssocID="{20BB6586-F9CA-4694-9085-57DDBCAA8F20}" presName="bgRect" presStyleLbl="bgShp" presStyleIdx="2" presStyleCnt="6"/>
      <dgm:spPr/>
    </dgm:pt>
    <dgm:pt modelId="{A306E1B0-72BC-4F12-8807-91AFEE2E8B86}" type="pres">
      <dgm:prSet presAssocID="{20BB6586-F9CA-4694-9085-57DDBCAA8F2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0492AAD5-5E8C-46FA-89C1-CEEFCE86436A}" type="pres">
      <dgm:prSet presAssocID="{20BB6586-F9CA-4694-9085-57DDBCAA8F20}" presName="spaceRect" presStyleCnt="0"/>
      <dgm:spPr/>
    </dgm:pt>
    <dgm:pt modelId="{6EFA640E-3C67-4815-AFD4-D805C7B487C4}" type="pres">
      <dgm:prSet presAssocID="{20BB6586-F9CA-4694-9085-57DDBCAA8F20}" presName="parTx" presStyleLbl="revTx" presStyleIdx="2" presStyleCnt="6">
        <dgm:presLayoutVars>
          <dgm:chMax val="0"/>
          <dgm:chPref val="0"/>
        </dgm:presLayoutVars>
      </dgm:prSet>
      <dgm:spPr/>
    </dgm:pt>
    <dgm:pt modelId="{10769F2B-B0D9-4CE4-B6A4-C4919AA4D1B1}" type="pres">
      <dgm:prSet presAssocID="{633B649F-A5F2-40C3-889C-987D972B80DB}" presName="sibTrans" presStyleCnt="0"/>
      <dgm:spPr/>
    </dgm:pt>
    <dgm:pt modelId="{7614E76F-07EB-442E-99FC-615C1C53060A}" type="pres">
      <dgm:prSet presAssocID="{93F9D15A-89C3-44A8-8E7E-4478FAC77DFE}" presName="compNode" presStyleCnt="0"/>
      <dgm:spPr/>
    </dgm:pt>
    <dgm:pt modelId="{BD50EB95-D922-4983-B69F-91542E67426E}" type="pres">
      <dgm:prSet presAssocID="{93F9D15A-89C3-44A8-8E7E-4478FAC77DFE}" presName="bgRect" presStyleLbl="bgShp" presStyleIdx="3" presStyleCnt="6"/>
      <dgm:spPr/>
    </dgm:pt>
    <dgm:pt modelId="{AD6B24A3-7B3D-4EB8-9D12-114E2FC5A5D4}" type="pres">
      <dgm:prSet presAssocID="{93F9D15A-89C3-44A8-8E7E-4478FAC77DFE}"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E81BC727-42A6-41CD-BD6B-918739BBC97D}" type="pres">
      <dgm:prSet presAssocID="{93F9D15A-89C3-44A8-8E7E-4478FAC77DFE}" presName="spaceRect" presStyleCnt="0"/>
      <dgm:spPr/>
    </dgm:pt>
    <dgm:pt modelId="{EB470B0C-81D5-408C-85D8-BD27122BA615}" type="pres">
      <dgm:prSet presAssocID="{93F9D15A-89C3-44A8-8E7E-4478FAC77DFE}" presName="parTx" presStyleLbl="revTx" presStyleIdx="3" presStyleCnt="6">
        <dgm:presLayoutVars>
          <dgm:chMax val="0"/>
          <dgm:chPref val="0"/>
        </dgm:presLayoutVars>
      </dgm:prSet>
      <dgm:spPr/>
    </dgm:pt>
    <dgm:pt modelId="{9CBB2184-9016-4CB6-8B26-23D8A52EE0A4}" type="pres">
      <dgm:prSet presAssocID="{1DA0ED92-9D9E-458E-AB4E-FDD26B1F5889}" presName="sibTrans" presStyleCnt="0"/>
      <dgm:spPr/>
    </dgm:pt>
    <dgm:pt modelId="{D49A49B8-E7B4-4E7F-9078-EAE9DCB67CD2}" type="pres">
      <dgm:prSet presAssocID="{56A30407-24ED-469F-ADFF-8C7DBFB0C738}" presName="compNode" presStyleCnt="0"/>
      <dgm:spPr/>
    </dgm:pt>
    <dgm:pt modelId="{8CC35F4B-2476-48C7-B1B3-38DCD985E999}" type="pres">
      <dgm:prSet presAssocID="{56A30407-24ED-469F-ADFF-8C7DBFB0C738}" presName="bgRect" presStyleLbl="bgShp" presStyleIdx="4" presStyleCnt="6"/>
      <dgm:spPr/>
    </dgm:pt>
    <dgm:pt modelId="{86B43270-EDF1-4DBD-BE61-EB8C283C8367}" type="pres">
      <dgm:prSet presAssocID="{56A30407-24ED-469F-ADFF-8C7DBFB0C738}"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isconnected"/>
        </a:ext>
      </dgm:extLst>
    </dgm:pt>
    <dgm:pt modelId="{8DCDA958-F4C0-44F2-8D12-94911985B50E}" type="pres">
      <dgm:prSet presAssocID="{56A30407-24ED-469F-ADFF-8C7DBFB0C738}" presName="spaceRect" presStyleCnt="0"/>
      <dgm:spPr/>
    </dgm:pt>
    <dgm:pt modelId="{CC8A102C-E727-4010-AE01-29073EE6FF39}" type="pres">
      <dgm:prSet presAssocID="{56A30407-24ED-469F-ADFF-8C7DBFB0C738}" presName="parTx" presStyleLbl="revTx" presStyleIdx="4" presStyleCnt="6">
        <dgm:presLayoutVars>
          <dgm:chMax val="0"/>
          <dgm:chPref val="0"/>
        </dgm:presLayoutVars>
      </dgm:prSet>
      <dgm:spPr/>
    </dgm:pt>
    <dgm:pt modelId="{BACD0B2D-5DBA-4AA9-8B5D-0270C0591F8F}" type="pres">
      <dgm:prSet presAssocID="{21AFF128-BFEE-4A65-9B90-1D95315F4C1D}" presName="sibTrans" presStyleCnt="0"/>
      <dgm:spPr/>
    </dgm:pt>
    <dgm:pt modelId="{7654304E-41F9-475B-8A60-54833E737A8B}" type="pres">
      <dgm:prSet presAssocID="{B1E71516-194F-4BB6-A171-9771B487B168}" presName="compNode" presStyleCnt="0"/>
      <dgm:spPr/>
    </dgm:pt>
    <dgm:pt modelId="{A600370C-ABE9-4364-9DB8-F4C80A97555B}" type="pres">
      <dgm:prSet presAssocID="{B1E71516-194F-4BB6-A171-9771B487B168}" presName="bgRect" presStyleLbl="bgShp" presStyleIdx="5" presStyleCnt="6"/>
      <dgm:spPr/>
    </dgm:pt>
    <dgm:pt modelId="{09F7D92F-117A-43BA-BA01-000038C48061}" type="pres">
      <dgm:prSet presAssocID="{B1E71516-194F-4BB6-A171-9771B487B16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ransfer"/>
        </a:ext>
      </dgm:extLst>
    </dgm:pt>
    <dgm:pt modelId="{18FE053F-852F-4DD7-8C24-E93580168D91}" type="pres">
      <dgm:prSet presAssocID="{B1E71516-194F-4BB6-A171-9771B487B168}" presName="spaceRect" presStyleCnt="0"/>
      <dgm:spPr/>
    </dgm:pt>
    <dgm:pt modelId="{E2265846-E110-46ED-9E2A-DE79E9DEE508}" type="pres">
      <dgm:prSet presAssocID="{B1E71516-194F-4BB6-A171-9771B487B168}" presName="parTx" presStyleLbl="revTx" presStyleIdx="5" presStyleCnt="6">
        <dgm:presLayoutVars>
          <dgm:chMax val="0"/>
          <dgm:chPref val="0"/>
        </dgm:presLayoutVars>
      </dgm:prSet>
      <dgm:spPr/>
    </dgm:pt>
  </dgm:ptLst>
  <dgm:cxnLst>
    <dgm:cxn modelId="{A8D49C0D-1996-44EC-8BF8-D7C3BB7ACAED}" type="presOf" srcId="{758DB0E0-2055-4450-B9FF-032478DCA71A}" destId="{C260EA11-A876-44EA-86D6-219492915D2E}" srcOrd="0" destOrd="0" presId="urn:microsoft.com/office/officeart/2018/2/layout/IconVerticalSolidList"/>
    <dgm:cxn modelId="{B407632C-5B27-4435-924F-7D6543FEAFA7}" type="presOf" srcId="{20BB6586-F9CA-4694-9085-57DDBCAA8F20}" destId="{6EFA640E-3C67-4815-AFD4-D805C7B487C4}" srcOrd="0" destOrd="0" presId="urn:microsoft.com/office/officeart/2018/2/layout/IconVerticalSolidList"/>
    <dgm:cxn modelId="{B13E7135-A4D0-4355-9800-F752CDF6FBD0}" srcId="{345B6E60-EA4B-4F91-BFBD-49F198AB0E95}" destId="{93F9D15A-89C3-44A8-8E7E-4478FAC77DFE}" srcOrd="3" destOrd="0" parTransId="{3F027D61-8C6B-48CB-9BFB-687881F76FD8}" sibTransId="{1DA0ED92-9D9E-458E-AB4E-FDD26B1F5889}"/>
    <dgm:cxn modelId="{70EDB640-81EB-4C02-86AC-DA3B2E86D2BF}" srcId="{345B6E60-EA4B-4F91-BFBD-49F198AB0E95}" destId="{758DB0E0-2055-4450-B9FF-032478DCA71A}" srcOrd="1" destOrd="0" parTransId="{680C5A64-77BC-4DF7-9775-9E279440039E}" sibTransId="{E280D708-A3D4-4BFC-B02B-184B8FFB6D29}"/>
    <dgm:cxn modelId="{7D95D95B-5446-4916-88F2-E843903AB1C7}" type="presOf" srcId="{56A30407-24ED-469F-ADFF-8C7DBFB0C738}" destId="{CC8A102C-E727-4010-AE01-29073EE6FF39}" srcOrd="0" destOrd="0" presId="urn:microsoft.com/office/officeart/2018/2/layout/IconVerticalSolidList"/>
    <dgm:cxn modelId="{62609744-77B8-4011-982D-8DF94D70121A}" srcId="{345B6E60-EA4B-4F91-BFBD-49F198AB0E95}" destId="{B09BE37F-2C6A-4A95-AD99-9E880577740E}" srcOrd="0" destOrd="0" parTransId="{83DC4FE9-6035-4945-99CB-B38096AF16D3}" sibTransId="{86BAECF1-FEFE-4FA4-8553-A562AB9312C0}"/>
    <dgm:cxn modelId="{DA6BFC6E-67DF-41B6-A186-29C7B3ECDB4D}" srcId="{345B6E60-EA4B-4F91-BFBD-49F198AB0E95}" destId="{20BB6586-F9CA-4694-9085-57DDBCAA8F20}" srcOrd="2" destOrd="0" parTransId="{97118F24-5285-4162-8E27-9164C96616E0}" sibTransId="{633B649F-A5F2-40C3-889C-987D972B80DB}"/>
    <dgm:cxn modelId="{B3327F6F-099E-4EC6-B826-DEE32A926FD2}" srcId="{345B6E60-EA4B-4F91-BFBD-49F198AB0E95}" destId="{B1E71516-194F-4BB6-A171-9771B487B168}" srcOrd="5" destOrd="0" parTransId="{F5BDA60E-BDC3-4BC5-B8E4-DCCF25A11C46}" sibTransId="{8AA7B4FD-F4B0-4695-A354-1E13A94E028C}"/>
    <dgm:cxn modelId="{613B8884-03B4-49F6-9647-1A1B45F5B8A3}" srcId="{345B6E60-EA4B-4F91-BFBD-49F198AB0E95}" destId="{56A30407-24ED-469F-ADFF-8C7DBFB0C738}" srcOrd="4" destOrd="0" parTransId="{3242D98B-489D-4935-AB90-32459A728D40}" sibTransId="{21AFF128-BFEE-4A65-9B90-1D95315F4C1D}"/>
    <dgm:cxn modelId="{76F9569C-85FA-45E6-9175-18566E8D226A}" type="presOf" srcId="{345B6E60-EA4B-4F91-BFBD-49F198AB0E95}" destId="{6E64A47B-4077-4F43-BD78-C23107072925}" srcOrd="0" destOrd="0" presId="urn:microsoft.com/office/officeart/2018/2/layout/IconVerticalSolidList"/>
    <dgm:cxn modelId="{92D809B2-0E33-47BA-B164-2B882015963C}" type="presOf" srcId="{93F9D15A-89C3-44A8-8E7E-4478FAC77DFE}" destId="{EB470B0C-81D5-408C-85D8-BD27122BA615}" srcOrd="0" destOrd="0" presId="urn:microsoft.com/office/officeart/2018/2/layout/IconVerticalSolidList"/>
    <dgm:cxn modelId="{85A944B5-4952-4753-9751-A63B0322DC7C}" type="presOf" srcId="{B09BE37F-2C6A-4A95-AD99-9E880577740E}" destId="{3119928B-F7E8-4B24-9FA5-5C4CC38CB6AA}" srcOrd="0" destOrd="0" presId="urn:microsoft.com/office/officeart/2018/2/layout/IconVerticalSolidList"/>
    <dgm:cxn modelId="{B94310E2-86CD-45D7-B059-99E2AE6A8861}" type="presOf" srcId="{B1E71516-194F-4BB6-A171-9771B487B168}" destId="{E2265846-E110-46ED-9E2A-DE79E9DEE508}" srcOrd="0" destOrd="0" presId="urn:microsoft.com/office/officeart/2018/2/layout/IconVerticalSolidList"/>
    <dgm:cxn modelId="{09C9C628-A842-4D0E-8610-3FDD93D4674C}" type="presParOf" srcId="{6E64A47B-4077-4F43-BD78-C23107072925}" destId="{E340C2F6-0368-4A1D-A908-4E65B8B35FCB}" srcOrd="0" destOrd="0" presId="urn:microsoft.com/office/officeart/2018/2/layout/IconVerticalSolidList"/>
    <dgm:cxn modelId="{69306ED1-69AE-435C-BC9E-6887741E56E6}" type="presParOf" srcId="{E340C2F6-0368-4A1D-A908-4E65B8B35FCB}" destId="{D30D8B55-9025-4F44-8792-CE5BEF5D5724}" srcOrd="0" destOrd="0" presId="urn:microsoft.com/office/officeart/2018/2/layout/IconVerticalSolidList"/>
    <dgm:cxn modelId="{87ED9BA9-2342-4DD2-A451-D62D7AAC3C9B}" type="presParOf" srcId="{E340C2F6-0368-4A1D-A908-4E65B8B35FCB}" destId="{5A9E3318-FA82-4D3E-BE20-11BE0474B4D6}" srcOrd="1" destOrd="0" presId="urn:microsoft.com/office/officeart/2018/2/layout/IconVerticalSolidList"/>
    <dgm:cxn modelId="{A3AA24B0-C921-4D61-962A-C7760B932CD3}" type="presParOf" srcId="{E340C2F6-0368-4A1D-A908-4E65B8B35FCB}" destId="{6A466CDA-6F0C-48C3-A641-3A8648BDF563}" srcOrd="2" destOrd="0" presId="urn:microsoft.com/office/officeart/2018/2/layout/IconVerticalSolidList"/>
    <dgm:cxn modelId="{3482E003-54C8-42DD-8CE4-CA62D73A1AA5}" type="presParOf" srcId="{E340C2F6-0368-4A1D-A908-4E65B8B35FCB}" destId="{3119928B-F7E8-4B24-9FA5-5C4CC38CB6AA}" srcOrd="3" destOrd="0" presId="urn:microsoft.com/office/officeart/2018/2/layout/IconVerticalSolidList"/>
    <dgm:cxn modelId="{CA4D2E82-D00A-4223-BAA6-276EAD04FE1D}" type="presParOf" srcId="{6E64A47B-4077-4F43-BD78-C23107072925}" destId="{6A1AED65-FF89-41CC-94F5-2A30D68BDAC8}" srcOrd="1" destOrd="0" presId="urn:microsoft.com/office/officeart/2018/2/layout/IconVerticalSolidList"/>
    <dgm:cxn modelId="{5AC31464-621F-4444-927D-F3FBE9908BCC}" type="presParOf" srcId="{6E64A47B-4077-4F43-BD78-C23107072925}" destId="{3E690E0C-E170-47C7-B7D0-99F4EF7EA618}" srcOrd="2" destOrd="0" presId="urn:microsoft.com/office/officeart/2018/2/layout/IconVerticalSolidList"/>
    <dgm:cxn modelId="{8E3D602D-A1CE-4CEE-831B-03151976C6A6}" type="presParOf" srcId="{3E690E0C-E170-47C7-B7D0-99F4EF7EA618}" destId="{8DE8FBB6-C969-4B5C-94C8-4352D4A97340}" srcOrd="0" destOrd="0" presId="urn:microsoft.com/office/officeart/2018/2/layout/IconVerticalSolidList"/>
    <dgm:cxn modelId="{51B5A641-AD52-406E-BC17-4E771D04A04A}" type="presParOf" srcId="{3E690E0C-E170-47C7-B7D0-99F4EF7EA618}" destId="{53DDE2BC-E54F-41A1-8A94-61C6C967A457}" srcOrd="1" destOrd="0" presId="urn:microsoft.com/office/officeart/2018/2/layout/IconVerticalSolidList"/>
    <dgm:cxn modelId="{BC386C09-A790-4884-A447-278E12CED202}" type="presParOf" srcId="{3E690E0C-E170-47C7-B7D0-99F4EF7EA618}" destId="{3A359A60-2BD4-46D6-A818-F6B250EA4EC1}" srcOrd="2" destOrd="0" presId="urn:microsoft.com/office/officeart/2018/2/layout/IconVerticalSolidList"/>
    <dgm:cxn modelId="{F0FDFD8E-32C5-4CB5-A665-F0E6FAA92D7E}" type="presParOf" srcId="{3E690E0C-E170-47C7-B7D0-99F4EF7EA618}" destId="{C260EA11-A876-44EA-86D6-219492915D2E}" srcOrd="3" destOrd="0" presId="urn:microsoft.com/office/officeart/2018/2/layout/IconVerticalSolidList"/>
    <dgm:cxn modelId="{2B50ABF2-C6FD-4EA9-9378-A954038ED8FA}" type="presParOf" srcId="{6E64A47B-4077-4F43-BD78-C23107072925}" destId="{012DEBCE-1B4C-46E2-9FDA-BFBE017E4A6B}" srcOrd="3" destOrd="0" presId="urn:microsoft.com/office/officeart/2018/2/layout/IconVerticalSolidList"/>
    <dgm:cxn modelId="{C97F098D-2829-4372-9F79-F93F72022544}" type="presParOf" srcId="{6E64A47B-4077-4F43-BD78-C23107072925}" destId="{752EEF1C-DF47-4751-B404-1C578CED164A}" srcOrd="4" destOrd="0" presId="urn:microsoft.com/office/officeart/2018/2/layout/IconVerticalSolidList"/>
    <dgm:cxn modelId="{44B7C42F-8CE7-4418-95F0-56D02DCECC14}" type="presParOf" srcId="{752EEF1C-DF47-4751-B404-1C578CED164A}" destId="{11B6ABE6-A6F1-49F3-8DAB-BEB2AFCD1F39}" srcOrd="0" destOrd="0" presId="urn:microsoft.com/office/officeart/2018/2/layout/IconVerticalSolidList"/>
    <dgm:cxn modelId="{45335114-E9D3-4643-8DBD-DE453B3F636E}" type="presParOf" srcId="{752EEF1C-DF47-4751-B404-1C578CED164A}" destId="{A306E1B0-72BC-4F12-8807-91AFEE2E8B86}" srcOrd="1" destOrd="0" presId="urn:microsoft.com/office/officeart/2018/2/layout/IconVerticalSolidList"/>
    <dgm:cxn modelId="{2F154C44-1EA4-4152-B80A-56C243BDA43E}" type="presParOf" srcId="{752EEF1C-DF47-4751-B404-1C578CED164A}" destId="{0492AAD5-5E8C-46FA-89C1-CEEFCE86436A}" srcOrd="2" destOrd="0" presId="urn:microsoft.com/office/officeart/2018/2/layout/IconVerticalSolidList"/>
    <dgm:cxn modelId="{A1EFD04A-2B83-4215-89BF-53E0FB3B1967}" type="presParOf" srcId="{752EEF1C-DF47-4751-B404-1C578CED164A}" destId="{6EFA640E-3C67-4815-AFD4-D805C7B487C4}" srcOrd="3" destOrd="0" presId="urn:microsoft.com/office/officeart/2018/2/layout/IconVerticalSolidList"/>
    <dgm:cxn modelId="{55001E48-199A-4247-93AE-AF39800D9483}" type="presParOf" srcId="{6E64A47B-4077-4F43-BD78-C23107072925}" destId="{10769F2B-B0D9-4CE4-B6A4-C4919AA4D1B1}" srcOrd="5" destOrd="0" presId="urn:microsoft.com/office/officeart/2018/2/layout/IconVerticalSolidList"/>
    <dgm:cxn modelId="{8EA2B311-52F7-42B1-BBD5-04645C0E1AC6}" type="presParOf" srcId="{6E64A47B-4077-4F43-BD78-C23107072925}" destId="{7614E76F-07EB-442E-99FC-615C1C53060A}" srcOrd="6" destOrd="0" presId="urn:microsoft.com/office/officeart/2018/2/layout/IconVerticalSolidList"/>
    <dgm:cxn modelId="{267A72B9-21A6-4836-A12A-755CC59B8DAD}" type="presParOf" srcId="{7614E76F-07EB-442E-99FC-615C1C53060A}" destId="{BD50EB95-D922-4983-B69F-91542E67426E}" srcOrd="0" destOrd="0" presId="urn:microsoft.com/office/officeart/2018/2/layout/IconVerticalSolidList"/>
    <dgm:cxn modelId="{E2E3477D-A973-447D-A0AF-B3D9782C35C9}" type="presParOf" srcId="{7614E76F-07EB-442E-99FC-615C1C53060A}" destId="{AD6B24A3-7B3D-4EB8-9D12-114E2FC5A5D4}" srcOrd="1" destOrd="0" presId="urn:microsoft.com/office/officeart/2018/2/layout/IconVerticalSolidList"/>
    <dgm:cxn modelId="{43182B8C-7AF4-4F9C-ACA8-69F21A074C77}" type="presParOf" srcId="{7614E76F-07EB-442E-99FC-615C1C53060A}" destId="{E81BC727-42A6-41CD-BD6B-918739BBC97D}" srcOrd="2" destOrd="0" presId="urn:microsoft.com/office/officeart/2018/2/layout/IconVerticalSolidList"/>
    <dgm:cxn modelId="{EB4F44CB-FD08-473A-8A07-0560188E29F2}" type="presParOf" srcId="{7614E76F-07EB-442E-99FC-615C1C53060A}" destId="{EB470B0C-81D5-408C-85D8-BD27122BA615}" srcOrd="3" destOrd="0" presId="urn:microsoft.com/office/officeart/2018/2/layout/IconVerticalSolidList"/>
    <dgm:cxn modelId="{7D08278B-4BBD-4F0B-9ECB-282670C05415}" type="presParOf" srcId="{6E64A47B-4077-4F43-BD78-C23107072925}" destId="{9CBB2184-9016-4CB6-8B26-23D8A52EE0A4}" srcOrd="7" destOrd="0" presId="urn:microsoft.com/office/officeart/2018/2/layout/IconVerticalSolidList"/>
    <dgm:cxn modelId="{741C62E5-D79E-4A79-8C48-D2FCFDD027C8}" type="presParOf" srcId="{6E64A47B-4077-4F43-BD78-C23107072925}" destId="{D49A49B8-E7B4-4E7F-9078-EAE9DCB67CD2}" srcOrd="8" destOrd="0" presId="urn:microsoft.com/office/officeart/2018/2/layout/IconVerticalSolidList"/>
    <dgm:cxn modelId="{CD059651-0A57-463A-BFE4-C26B11158FC5}" type="presParOf" srcId="{D49A49B8-E7B4-4E7F-9078-EAE9DCB67CD2}" destId="{8CC35F4B-2476-48C7-B1B3-38DCD985E999}" srcOrd="0" destOrd="0" presId="urn:microsoft.com/office/officeart/2018/2/layout/IconVerticalSolidList"/>
    <dgm:cxn modelId="{57300BBA-607F-48F4-9958-25A749500BF1}" type="presParOf" srcId="{D49A49B8-E7B4-4E7F-9078-EAE9DCB67CD2}" destId="{86B43270-EDF1-4DBD-BE61-EB8C283C8367}" srcOrd="1" destOrd="0" presId="urn:microsoft.com/office/officeart/2018/2/layout/IconVerticalSolidList"/>
    <dgm:cxn modelId="{67173FAA-7AEF-4E21-8F29-F3ED2F02DCFE}" type="presParOf" srcId="{D49A49B8-E7B4-4E7F-9078-EAE9DCB67CD2}" destId="{8DCDA958-F4C0-44F2-8D12-94911985B50E}" srcOrd="2" destOrd="0" presId="urn:microsoft.com/office/officeart/2018/2/layout/IconVerticalSolidList"/>
    <dgm:cxn modelId="{AEE1E2B1-7FFE-4C5A-B284-C2717D440780}" type="presParOf" srcId="{D49A49B8-E7B4-4E7F-9078-EAE9DCB67CD2}" destId="{CC8A102C-E727-4010-AE01-29073EE6FF39}" srcOrd="3" destOrd="0" presId="urn:microsoft.com/office/officeart/2018/2/layout/IconVerticalSolidList"/>
    <dgm:cxn modelId="{EE77ACB5-D27F-4A93-9DDF-FD85D00CDC83}" type="presParOf" srcId="{6E64A47B-4077-4F43-BD78-C23107072925}" destId="{BACD0B2D-5DBA-4AA9-8B5D-0270C0591F8F}" srcOrd="9" destOrd="0" presId="urn:microsoft.com/office/officeart/2018/2/layout/IconVerticalSolidList"/>
    <dgm:cxn modelId="{7B2BBA1A-2551-4964-A563-BC3F8FDD9A02}" type="presParOf" srcId="{6E64A47B-4077-4F43-BD78-C23107072925}" destId="{7654304E-41F9-475B-8A60-54833E737A8B}" srcOrd="10" destOrd="0" presId="urn:microsoft.com/office/officeart/2018/2/layout/IconVerticalSolidList"/>
    <dgm:cxn modelId="{F380FEA8-9ADD-4EDC-8661-65BBFCB5D331}" type="presParOf" srcId="{7654304E-41F9-475B-8A60-54833E737A8B}" destId="{A600370C-ABE9-4364-9DB8-F4C80A97555B}" srcOrd="0" destOrd="0" presId="urn:microsoft.com/office/officeart/2018/2/layout/IconVerticalSolidList"/>
    <dgm:cxn modelId="{FDA66D26-3497-471F-B76B-7B9BAE183E2E}" type="presParOf" srcId="{7654304E-41F9-475B-8A60-54833E737A8B}" destId="{09F7D92F-117A-43BA-BA01-000038C48061}" srcOrd="1" destOrd="0" presId="urn:microsoft.com/office/officeart/2018/2/layout/IconVerticalSolidList"/>
    <dgm:cxn modelId="{E4C9745B-D06A-4D55-A254-0F106038D893}" type="presParOf" srcId="{7654304E-41F9-475B-8A60-54833E737A8B}" destId="{18FE053F-852F-4DD7-8C24-E93580168D91}" srcOrd="2" destOrd="0" presId="urn:microsoft.com/office/officeart/2018/2/layout/IconVerticalSolidList"/>
    <dgm:cxn modelId="{B5BDBAEA-8A9E-446C-BDF0-A56D1188CD61}" type="presParOf" srcId="{7654304E-41F9-475B-8A60-54833E737A8B}" destId="{E2265846-E110-46ED-9E2A-DE79E9DEE50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At the end of your worksheet, there are some exam style questions.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You should be aiming for 1 mark in 1 minute.</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answers with the answers provided.</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30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4355A1BB-A8C5-473B-AE6E-F4272A1DDED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2043A22-E638-4683-A9F2-6C7573DF4163}">
      <dgm:prSet/>
      <dgm:spPr/>
      <dgm:t>
        <a:bodyPr/>
        <a:lstStyle/>
        <a:p>
          <a:pPr>
            <a:lnSpc>
              <a:spcPct val="100000"/>
            </a:lnSpc>
          </a:pPr>
          <a:r>
            <a:rPr lang="en-GB" noProof="0" dirty="0"/>
            <a:t>Can I explain the terms associated with a threat?</a:t>
          </a:r>
        </a:p>
      </dgm:t>
    </dgm:pt>
    <dgm:pt modelId="{4AA9BC60-18AF-4E68-AE39-4E02F9105EDC}" type="parTrans" cxnId="{FA643782-790C-4220-9CDC-0FADEBE06588}">
      <dgm:prSet/>
      <dgm:spPr/>
      <dgm:t>
        <a:bodyPr/>
        <a:lstStyle/>
        <a:p>
          <a:endParaRPr lang="en-US"/>
        </a:p>
      </dgm:t>
    </dgm:pt>
    <dgm:pt modelId="{A20D0FB2-E8AF-4436-ABA4-5602074FCCD1}" type="sibTrans" cxnId="{FA643782-790C-4220-9CDC-0FADEBE06588}">
      <dgm:prSet/>
      <dgm:spPr/>
      <dgm:t>
        <a:bodyPr/>
        <a:lstStyle/>
        <a:p>
          <a:endParaRPr lang="en-US"/>
        </a:p>
      </dgm:t>
    </dgm:pt>
    <dgm:pt modelId="{DC75FC86-7547-4958-B342-0467CFAC5714}">
      <dgm:prSet/>
      <dgm:spPr/>
      <dgm:t>
        <a:bodyPr/>
        <a:lstStyle/>
        <a:p>
          <a:pPr>
            <a:lnSpc>
              <a:spcPct val="100000"/>
            </a:lnSpc>
          </a:pPr>
          <a:r>
            <a:rPr lang="en-GB" noProof="0" dirty="0"/>
            <a:t>Can I explain the threats caused by a range of viruses and malware?</a:t>
          </a:r>
        </a:p>
      </dgm:t>
    </dgm:pt>
    <dgm:pt modelId="{39A19C54-019E-4C20-B2D1-76FCCCA7B613}" type="parTrans" cxnId="{EA0F0616-3F6D-46E8-96CA-242E5044A5D4}">
      <dgm:prSet/>
      <dgm:spPr/>
      <dgm:t>
        <a:bodyPr/>
        <a:lstStyle/>
        <a:p>
          <a:endParaRPr lang="en-US"/>
        </a:p>
      </dgm:t>
    </dgm:pt>
    <dgm:pt modelId="{4D614761-B81E-4A4B-8CCF-C9B386FD4E6E}" type="sibTrans" cxnId="{EA0F0616-3F6D-46E8-96CA-242E5044A5D4}">
      <dgm:prSet/>
      <dgm:spPr/>
      <dgm:t>
        <a:bodyPr/>
        <a:lstStyle/>
        <a:p>
          <a:endParaRPr lang="en-US"/>
        </a:p>
      </dgm:t>
    </dgm:pt>
    <dgm:pt modelId="{DB2F452A-C084-4207-93F8-32CEEA5F78DA}">
      <dgm:prSet/>
      <dgm:spPr/>
      <dgm:t>
        <a:bodyPr/>
        <a:lstStyle/>
        <a:p>
          <a:pPr>
            <a:lnSpc>
              <a:spcPct val="100000"/>
            </a:lnSpc>
          </a:pPr>
          <a:r>
            <a:rPr lang="en-GB" noProof="0" dirty="0"/>
            <a:t>Can I explain the threats caused by a hackers and accidental damage?</a:t>
          </a:r>
        </a:p>
      </dgm:t>
    </dgm:pt>
    <dgm:pt modelId="{E561D0ED-7B79-45B9-A28E-04186DB5338C}" type="parTrans" cxnId="{3EE87835-0A65-4D7E-B559-73D805F4C5F6}">
      <dgm:prSet/>
      <dgm:spPr/>
      <dgm:t>
        <a:bodyPr/>
        <a:lstStyle/>
        <a:p>
          <a:endParaRPr lang="en-US"/>
        </a:p>
      </dgm:t>
    </dgm:pt>
    <dgm:pt modelId="{9F2B0419-4A12-4970-AB58-1367BFC71606}" type="sibTrans" cxnId="{3EE87835-0A65-4D7E-B559-73D805F4C5F6}">
      <dgm:prSet/>
      <dgm:spPr/>
      <dgm:t>
        <a:bodyPr/>
        <a:lstStyle/>
        <a:p>
          <a:endParaRPr lang="en-US"/>
        </a:p>
      </dgm:t>
    </dgm:pt>
    <dgm:pt modelId="{3A13350F-981D-4053-AA31-E7728FBCC471}">
      <dgm:prSet/>
      <dgm:spPr/>
      <dgm:t>
        <a:bodyPr/>
        <a:lstStyle/>
        <a:p>
          <a:pPr>
            <a:lnSpc>
              <a:spcPct val="100000"/>
            </a:lnSpc>
          </a:pPr>
          <a:r>
            <a:rPr lang="en-GB" noProof="0" dirty="0"/>
            <a:t>Can I explain the threats caused by social engineering?</a:t>
          </a:r>
        </a:p>
      </dgm:t>
    </dgm:pt>
    <dgm:pt modelId="{547F8D61-5E78-460F-8022-5834027584A4}" type="parTrans" cxnId="{37008C5B-3EB1-4892-85FD-E0A218A9128F}">
      <dgm:prSet/>
      <dgm:spPr/>
      <dgm:t>
        <a:bodyPr/>
        <a:lstStyle/>
        <a:p>
          <a:endParaRPr lang="en-US"/>
        </a:p>
      </dgm:t>
    </dgm:pt>
    <dgm:pt modelId="{B3C04F2A-C233-4DF1-86F3-E2C3B1890449}" type="sibTrans" cxnId="{37008C5B-3EB1-4892-85FD-E0A218A9128F}">
      <dgm:prSet/>
      <dgm:spPr/>
      <dgm:t>
        <a:bodyPr/>
        <a:lstStyle/>
        <a:p>
          <a:endParaRPr lang="en-US"/>
        </a:p>
      </dgm:t>
    </dgm:pt>
    <dgm:pt modelId="{EDF8037D-6863-4D8C-AFCD-F9DF6BF50995}">
      <dgm:prSet/>
      <dgm:spPr/>
      <dgm:t>
        <a:bodyPr/>
        <a:lstStyle/>
        <a:p>
          <a:pPr>
            <a:lnSpc>
              <a:spcPct val="100000"/>
            </a:lnSpc>
          </a:pPr>
          <a:r>
            <a:rPr lang="en-GB" noProof="0" dirty="0"/>
            <a:t>Can I explain the threats caused by natural disasters?</a:t>
          </a:r>
        </a:p>
      </dgm:t>
    </dgm:pt>
    <dgm:pt modelId="{A5BBA073-1E89-446D-AFFD-F7D2EC25C438}" type="parTrans" cxnId="{D13F8B37-4022-467B-9045-A1B736C1F259}">
      <dgm:prSet/>
      <dgm:spPr/>
      <dgm:t>
        <a:bodyPr/>
        <a:lstStyle/>
        <a:p>
          <a:endParaRPr lang="en-US"/>
        </a:p>
      </dgm:t>
    </dgm:pt>
    <dgm:pt modelId="{759A7407-C4A6-4422-B57C-134C0BEA2E44}" type="sibTrans" cxnId="{D13F8B37-4022-467B-9045-A1B736C1F259}">
      <dgm:prSet/>
      <dgm:spPr/>
      <dgm:t>
        <a:bodyPr/>
        <a:lstStyle/>
        <a:p>
          <a:endParaRPr lang="en-US"/>
        </a:p>
      </dgm:t>
    </dgm:pt>
    <dgm:pt modelId="{30EC366F-3779-4426-AD61-A81FAE80B38A}">
      <dgm:prSet/>
      <dgm:spPr/>
      <dgm:t>
        <a:bodyPr/>
        <a:lstStyle/>
        <a:p>
          <a:pPr>
            <a:lnSpc>
              <a:spcPct val="100000"/>
            </a:lnSpc>
          </a:pPr>
          <a:r>
            <a:rPr lang="en-GB" noProof="0" dirty="0"/>
            <a:t>Can I explain the difference between an internal and external threat?</a:t>
          </a:r>
        </a:p>
      </dgm:t>
    </dgm:pt>
    <dgm:pt modelId="{B6983BF1-859D-4D46-A159-1B70F887167E}" type="parTrans" cxnId="{79EF2F65-8270-4F51-8316-C8015563D97D}">
      <dgm:prSet/>
      <dgm:spPr/>
      <dgm:t>
        <a:bodyPr/>
        <a:lstStyle/>
        <a:p>
          <a:endParaRPr lang="en-GB"/>
        </a:p>
      </dgm:t>
    </dgm:pt>
    <dgm:pt modelId="{D0E1C77D-3FB6-418F-A0C8-5860CA81841E}" type="sibTrans" cxnId="{79EF2F65-8270-4F51-8316-C8015563D97D}">
      <dgm:prSet/>
      <dgm:spPr/>
      <dgm:t>
        <a:bodyPr/>
        <a:lstStyle/>
        <a:p>
          <a:endParaRPr lang="en-GB"/>
        </a:p>
      </dgm:t>
    </dgm:pt>
    <dgm:pt modelId="{B401C8D2-7684-4C14-8921-D11C58E62226}" type="pres">
      <dgm:prSet presAssocID="{4355A1BB-A8C5-473B-AE6E-F4272A1DDED1}" presName="root" presStyleCnt="0">
        <dgm:presLayoutVars>
          <dgm:dir/>
          <dgm:resizeHandles val="exact"/>
        </dgm:presLayoutVars>
      </dgm:prSet>
      <dgm:spPr/>
    </dgm:pt>
    <dgm:pt modelId="{0B7977A5-5C1A-47BE-B033-97BF71C7049B}" type="pres">
      <dgm:prSet presAssocID="{30EC366F-3779-4426-AD61-A81FAE80B38A}" presName="compNode" presStyleCnt="0"/>
      <dgm:spPr/>
    </dgm:pt>
    <dgm:pt modelId="{3751DA5C-9618-4619-AA73-B6D0CE6BE4BC}" type="pres">
      <dgm:prSet presAssocID="{30EC366F-3779-4426-AD61-A81FAE80B38A}" presName="bgRect" presStyleLbl="bgShp" presStyleIdx="0" presStyleCnt="6" custLinFactNeighborX="-300" custLinFactNeighborY="-3894"/>
      <dgm:spPr/>
    </dgm:pt>
    <dgm:pt modelId="{064BEBCA-25BB-46CB-8401-A184E0A552CD}" type="pres">
      <dgm:prSet presAssocID="{30EC366F-3779-4426-AD61-A81FAE80B38A}" presName="iconRect" presStyleLbl="node1" presStyleIdx="0" presStyleCnt="6"/>
      <dgm:spPr/>
    </dgm:pt>
    <dgm:pt modelId="{6F18D934-5173-4DAA-B702-0C8D7C3ECE81}" type="pres">
      <dgm:prSet presAssocID="{30EC366F-3779-4426-AD61-A81FAE80B38A}" presName="spaceRect" presStyleCnt="0"/>
      <dgm:spPr/>
    </dgm:pt>
    <dgm:pt modelId="{A070F76B-78F1-478A-BF81-6088C8FA5CFF}" type="pres">
      <dgm:prSet presAssocID="{30EC366F-3779-4426-AD61-A81FAE80B38A}" presName="parTx" presStyleLbl="revTx" presStyleIdx="0" presStyleCnt="6">
        <dgm:presLayoutVars>
          <dgm:chMax val="0"/>
          <dgm:chPref val="0"/>
        </dgm:presLayoutVars>
      </dgm:prSet>
      <dgm:spPr/>
    </dgm:pt>
    <dgm:pt modelId="{B7DDA7CD-BB51-45C9-9AC1-72B28E70D5ED}" type="pres">
      <dgm:prSet presAssocID="{D0E1C77D-3FB6-418F-A0C8-5860CA81841E}" presName="sibTrans" presStyleCnt="0"/>
      <dgm:spPr/>
    </dgm:pt>
    <dgm:pt modelId="{E52A5016-903C-4252-9B7C-22D8E3996856}" type="pres">
      <dgm:prSet presAssocID="{E2043A22-E638-4683-A9F2-6C7573DF4163}" presName="compNode" presStyleCnt="0"/>
      <dgm:spPr/>
    </dgm:pt>
    <dgm:pt modelId="{0DE6C41A-12A6-44D2-8504-EB8644925FB4}" type="pres">
      <dgm:prSet presAssocID="{E2043A22-E638-4683-A9F2-6C7573DF4163}" presName="bgRect" presStyleLbl="bgShp" presStyleIdx="1" presStyleCnt="6"/>
      <dgm:spPr/>
    </dgm:pt>
    <dgm:pt modelId="{4417934C-2210-4266-8B90-09B209DF317E}" type="pres">
      <dgm:prSet presAssocID="{E2043A22-E638-4683-A9F2-6C7573DF4163}" presName="iconRect" presStyleLbl="node1" presStyleIdx="1"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736A005E-15D9-4BFA-A801-BE4A5BDF8992}" type="pres">
      <dgm:prSet presAssocID="{E2043A22-E638-4683-A9F2-6C7573DF4163}" presName="spaceRect" presStyleCnt="0"/>
      <dgm:spPr/>
    </dgm:pt>
    <dgm:pt modelId="{AB602C78-04ED-4B4B-83C9-73D3316AD4C3}" type="pres">
      <dgm:prSet presAssocID="{E2043A22-E638-4683-A9F2-6C7573DF4163}" presName="parTx" presStyleLbl="revTx" presStyleIdx="1" presStyleCnt="6">
        <dgm:presLayoutVars>
          <dgm:chMax val="0"/>
          <dgm:chPref val="0"/>
        </dgm:presLayoutVars>
      </dgm:prSet>
      <dgm:spPr/>
    </dgm:pt>
    <dgm:pt modelId="{E4822F99-C2A7-43B0-BB9C-65F93C7ABEA3}" type="pres">
      <dgm:prSet presAssocID="{A20D0FB2-E8AF-4436-ABA4-5602074FCCD1}" presName="sibTrans" presStyleCnt="0"/>
      <dgm:spPr/>
    </dgm:pt>
    <dgm:pt modelId="{BB73D877-2CBB-4DE5-B43F-E7ED09E7BC68}" type="pres">
      <dgm:prSet presAssocID="{DC75FC86-7547-4958-B342-0467CFAC5714}" presName="compNode" presStyleCnt="0"/>
      <dgm:spPr/>
    </dgm:pt>
    <dgm:pt modelId="{3BBCD2A0-19C4-4242-AB60-9DFF39AE94DC}" type="pres">
      <dgm:prSet presAssocID="{DC75FC86-7547-4958-B342-0467CFAC5714}" presName="bgRect" presStyleLbl="bgShp" presStyleIdx="2" presStyleCnt="6"/>
      <dgm:spPr/>
    </dgm:pt>
    <dgm:pt modelId="{5EBAC2F4-3A96-4E64-B9BD-0DE4940B1993}" type="pres">
      <dgm:prSet presAssocID="{DC75FC86-7547-4958-B342-0467CFAC5714}" presName="iconRect" presStyleLbl="node1" presStyleIdx="2"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ars"/>
        </a:ext>
      </dgm:extLst>
    </dgm:pt>
    <dgm:pt modelId="{C1AF281D-8FD2-4684-AD0D-E75BE92DC8EB}" type="pres">
      <dgm:prSet presAssocID="{DC75FC86-7547-4958-B342-0467CFAC5714}" presName="spaceRect" presStyleCnt="0"/>
      <dgm:spPr/>
    </dgm:pt>
    <dgm:pt modelId="{4F1C1770-08C8-44A5-9590-93D122280BBE}" type="pres">
      <dgm:prSet presAssocID="{DC75FC86-7547-4958-B342-0467CFAC5714}" presName="parTx" presStyleLbl="revTx" presStyleIdx="2" presStyleCnt="6">
        <dgm:presLayoutVars>
          <dgm:chMax val="0"/>
          <dgm:chPref val="0"/>
        </dgm:presLayoutVars>
      </dgm:prSet>
      <dgm:spPr/>
    </dgm:pt>
    <dgm:pt modelId="{FC1E9F3F-B39D-4E2E-A5BA-906811547FD8}" type="pres">
      <dgm:prSet presAssocID="{4D614761-B81E-4A4B-8CCF-C9B386FD4E6E}" presName="sibTrans" presStyleCnt="0"/>
      <dgm:spPr/>
    </dgm:pt>
    <dgm:pt modelId="{DC448F3E-0EC8-4D4A-8178-67AEFCCD9D21}" type="pres">
      <dgm:prSet presAssocID="{DB2F452A-C084-4207-93F8-32CEEA5F78DA}" presName="compNode" presStyleCnt="0"/>
      <dgm:spPr/>
    </dgm:pt>
    <dgm:pt modelId="{C3F041E9-F6A7-403A-8C92-CDF9C101BF4D}" type="pres">
      <dgm:prSet presAssocID="{DB2F452A-C084-4207-93F8-32CEEA5F78DA}" presName="bgRect" presStyleLbl="bgShp" presStyleIdx="3" presStyleCnt="6"/>
      <dgm:spPr/>
    </dgm:pt>
    <dgm:pt modelId="{93F1D73B-A29A-4628-A437-D32B1DA4554C}" type="pres">
      <dgm:prSet presAssocID="{DB2F452A-C084-4207-93F8-32CEEA5F78DA}" presName="iconRect" presStyleLbl="node1" presStyleIdx="3"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F90B9E0A-08BF-473B-885A-26D395ABBCEA}" type="pres">
      <dgm:prSet presAssocID="{DB2F452A-C084-4207-93F8-32CEEA5F78DA}" presName="spaceRect" presStyleCnt="0"/>
      <dgm:spPr/>
    </dgm:pt>
    <dgm:pt modelId="{6F244BB5-35AF-4F2E-BA8A-9CA06B168EDE}" type="pres">
      <dgm:prSet presAssocID="{DB2F452A-C084-4207-93F8-32CEEA5F78DA}" presName="parTx" presStyleLbl="revTx" presStyleIdx="3" presStyleCnt="6">
        <dgm:presLayoutVars>
          <dgm:chMax val="0"/>
          <dgm:chPref val="0"/>
        </dgm:presLayoutVars>
      </dgm:prSet>
      <dgm:spPr/>
    </dgm:pt>
    <dgm:pt modelId="{5E0F9C2C-63E8-4759-98BB-8D7FB3E92C72}" type="pres">
      <dgm:prSet presAssocID="{9F2B0419-4A12-4970-AB58-1367BFC71606}" presName="sibTrans" presStyleCnt="0"/>
      <dgm:spPr/>
    </dgm:pt>
    <dgm:pt modelId="{00DDA64C-DFD7-4E2E-BFF8-E9C6ED38DCE8}" type="pres">
      <dgm:prSet presAssocID="{3A13350F-981D-4053-AA31-E7728FBCC471}" presName="compNode" presStyleCnt="0"/>
      <dgm:spPr/>
    </dgm:pt>
    <dgm:pt modelId="{BC3479AA-27C6-4F4D-97BA-72CA50D3F162}" type="pres">
      <dgm:prSet presAssocID="{3A13350F-981D-4053-AA31-E7728FBCC471}" presName="bgRect" presStyleLbl="bgShp" presStyleIdx="4" presStyleCnt="6"/>
      <dgm:spPr/>
    </dgm:pt>
    <dgm:pt modelId="{E02B4D63-A324-4668-8AD4-8097ED5A5D63}" type="pres">
      <dgm:prSet presAssocID="{3A13350F-981D-4053-AA31-E7728FBCC471}" presName="iconRect" presStyleLbl="node1" presStyleIdx="4"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F0122F27-D2A2-405F-B9CF-4FC52F9F8437}" type="pres">
      <dgm:prSet presAssocID="{3A13350F-981D-4053-AA31-E7728FBCC471}" presName="spaceRect" presStyleCnt="0"/>
      <dgm:spPr/>
    </dgm:pt>
    <dgm:pt modelId="{EAA03F5D-C628-4D65-A0AC-626B5EC25B47}" type="pres">
      <dgm:prSet presAssocID="{3A13350F-981D-4053-AA31-E7728FBCC471}" presName="parTx" presStyleLbl="revTx" presStyleIdx="4" presStyleCnt="6">
        <dgm:presLayoutVars>
          <dgm:chMax val="0"/>
          <dgm:chPref val="0"/>
        </dgm:presLayoutVars>
      </dgm:prSet>
      <dgm:spPr/>
    </dgm:pt>
    <dgm:pt modelId="{948356E3-E287-4878-BB31-372E2FFD6EFA}" type="pres">
      <dgm:prSet presAssocID="{B3C04F2A-C233-4DF1-86F3-E2C3B1890449}" presName="sibTrans" presStyleCnt="0"/>
      <dgm:spPr/>
    </dgm:pt>
    <dgm:pt modelId="{80BEF369-6F63-4142-96BD-EBBB7C0CE39B}" type="pres">
      <dgm:prSet presAssocID="{EDF8037D-6863-4D8C-AFCD-F9DF6BF50995}" presName="compNode" presStyleCnt="0"/>
      <dgm:spPr/>
    </dgm:pt>
    <dgm:pt modelId="{8B452D12-1E72-4418-A606-D7251F51289C}" type="pres">
      <dgm:prSet presAssocID="{EDF8037D-6863-4D8C-AFCD-F9DF6BF50995}" presName="bgRect" presStyleLbl="bgShp" presStyleIdx="5" presStyleCnt="6"/>
      <dgm:spPr/>
    </dgm:pt>
    <dgm:pt modelId="{AAA9551D-B905-499A-BBF8-EAD0C6E1499E}" type="pres">
      <dgm:prSet presAssocID="{EDF8037D-6863-4D8C-AFCD-F9DF6BF50995}" presName="iconRect" presStyleLbl="node1" presStyleIdx="5"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pward trend"/>
        </a:ext>
      </dgm:extLst>
    </dgm:pt>
    <dgm:pt modelId="{0CD60DF2-B1F0-4397-9B62-8B17715F730D}" type="pres">
      <dgm:prSet presAssocID="{EDF8037D-6863-4D8C-AFCD-F9DF6BF50995}" presName="spaceRect" presStyleCnt="0"/>
      <dgm:spPr/>
    </dgm:pt>
    <dgm:pt modelId="{3654C263-0970-48F8-A700-6E7758CAA2C3}" type="pres">
      <dgm:prSet presAssocID="{EDF8037D-6863-4D8C-AFCD-F9DF6BF50995}" presName="parTx" presStyleLbl="revTx" presStyleIdx="5" presStyleCnt="6">
        <dgm:presLayoutVars>
          <dgm:chMax val="0"/>
          <dgm:chPref val="0"/>
        </dgm:presLayoutVars>
      </dgm:prSet>
      <dgm:spPr/>
    </dgm:pt>
  </dgm:ptLst>
  <dgm:cxnLst>
    <dgm:cxn modelId="{EA0F0616-3F6D-46E8-96CA-242E5044A5D4}" srcId="{4355A1BB-A8C5-473B-AE6E-F4272A1DDED1}" destId="{DC75FC86-7547-4958-B342-0467CFAC5714}" srcOrd="2" destOrd="0" parTransId="{39A19C54-019E-4C20-B2D1-76FCCCA7B613}" sibTransId="{4D614761-B81E-4A4B-8CCF-C9B386FD4E6E}"/>
    <dgm:cxn modelId="{3EE87835-0A65-4D7E-B559-73D805F4C5F6}" srcId="{4355A1BB-A8C5-473B-AE6E-F4272A1DDED1}" destId="{DB2F452A-C084-4207-93F8-32CEEA5F78DA}" srcOrd="3" destOrd="0" parTransId="{E561D0ED-7B79-45B9-A28E-04186DB5338C}" sibTransId="{9F2B0419-4A12-4970-AB58-1367BFC71606}"/>
    <dgm:cxn modelId="{D13F8B37-4022-467B-9045-A1B736C1F259}" srcId="{4355A1BB-A8C5-473B-AE6E-F4272A1DDED1}" destId="{EDF8037D-6863-4D8C-AFCD-F9DF6BF50995}" srcOrd="5" destOrd="0" parTransId="{A5BBA073-1E89-446D-AFFD-F7D2EC25C438}" sibTransId="{759A7407-C4A6-4422-B57C-134C0BEA2E44}"/>
    <dgm:cxn modelId="{37008C5B-3EB1-4892-85FD-E0A218A9128F}" srcId="{4355A1BB-A8C5-473B-AE6E-F4272A1DDED1}" destId="{3A13350F-981D-4053-AA31-E7728FBCC471}" srcOrd="4" destOrd="0" parTransId="{547F8D61-5E78-460F-8022-5834027584A4}" sibTransId="{B3C04F2A-C233-4DF1-86F3-E2C3B1890449}"/>
    <dgm:cxn modelId="{79EF2F65-8270-4F51-8316-C8015563D97D}" srcId="{4355A1BB-A8C5-473B-AE6E-F4272A1DDED1}" destId="{30EC366F-3779-4426-AD61-A81FAE80B38A}" srcOrd="0" destOrd="0" parTransId="{B6983BF1-859D-4D46-A159-1B70F887167E}" sibTransId="{D0E1C77D-3FB6-418F-A0C8-5860CA81841E}"/>
    <dgm:cxn modelId="{785B7667-04F4-4310-8A12-FA22F0F18BD3}" type="presOf" srcId="{E2043A22-E638-4683-A9F2-6C7573DF4163}" destId="{AB602C78-04ED-4B4B-83C9-73D3316AD4C3}" srcOrd="0" destOrd="0" presId="urn:microsoft.com/office/officeart/2018/2/layout/IconVerticalSolidList"/>
    <dgm:cxn modelId="{FA643782-790C-4220-9CDC-0FADEBE06588}" srcId="{4355A1BB-A8C5-473B-AE6E-F4272A1DDED1}" destId="{E2043A22-E638-4683-A9F2-6C7573DF4163}" srcOrd="1" destOrd="0" parTransId="{4AA9BC60-18AF-4E68-AE39-4E02F9105EDC}" sibTransId="{A20D0FB2-E8AF-4436-ABA4-5602074FCCD1}"/>
    <dgm:cxn modelId="{932C3D89-313E-4EDF-8EFA-D802DE2F71EE}" type="presOf" srcId="{3A13350F-981D-4053-AA31-E7728FBCC471}" destId="{EAA03F5D-C628-4D65-A0AC-626B5EC25B47}" srcOrd="0" destOrd="0" presId="urn:microsoft.com/office/officeart/2018/2/layout/IconVerticalSolidList"/>
    <dgm:cxn modelId="{BE091591-9E5D-45D9-AC2E-F7E8D69B56B2}" type="presOf" srcId="{EDF8037D-6863-4D8C-AFCD-F9DF6BF50995}" destId="{3654C263-0970-48F8-A700-6E7758CAA2C3}" srcOrd="0" destOrd="0" presId="urn:microsoft.com/office/officeart/2018/2/layout/IconVerticalSolidList"/>
    <dgm:cxn modelId="{AFF00BA7-AC4E-4043-B7FC-C3F21BAD186C}" type="presOf" srcId="{30EC366F-3779-4426-AD61-A81FAE80B38A}" destId="{A070F76B-78F1-478A-BF81-6088C8FA5CFF}" srcOrd="0" destOrd="0" presId="urn:microsoft.com/office/officeart/2018/2/layout/IconVerticalSolidList"/>
    <dgm:cxn modelId="{0A20DCB8-0AEA-48FF-A523-ED0D9506F560}" type="presOf" srcId="{DB2F452A-C084-4207-93F8-32CEEA5F78DA}" destId="{6F244BB5-35AF-4F2E-BA8A-9CA06B168EDE}" srcOrd="0" destOrd="0" presId="urn:microsoft.com/office/officeart/2018/2/layout/IconVerticalSolidList"/>
    <dgm:cxn modelId="{D8B755C4-C41E-4EA9-ADAB-1C8A4EFAFE68}" type="presOf" srcId="{DC75FC86-7547-4958-B342-0467CFAC5714}" destId="{4F1C1770-08C8-44A5-9590-93D122280BBE}" srcOrd="0" destOrd="0" presId="urn:microsoft.com/office/officeart/2018/2/layout/IconVerticalSolidList"/>
    <dgm:cxn modelId="{5A3185F4-3F61-4B2B-B943-1CD154CBF10D}" type="presOf" srcId="{4355A1BB-A8C5-473B-AE6E-F4272A1DDED1}" destId="{B401C8D2-7684-4C14-8921-D11C58E62226}" srcOrd="0" destOrd="0" presId="urn:microsoft.com/office/officeart/2018/2/layout/IconVerticalSolidList"/>
    <dgm:cxn modelId="{E64B0189-FCD5-44C7-B745-62531331756B}" type="presParOf" srcId="{B401C8D2-7684-4C14-8921-D11C58E62226}" destId="{0B7977A5-5C1A-47BE-B033-97BF71C7049B}" srcOrd="0" destOrd="0" presId="urn:microsoft.com/office/officeart/2018/2/layout/IconVerticalSolidList"/>
    <dgm:cxn modelId="{B9A18366-B267-40EE-8B7D-A99DE472AC71}" type="presParOf" srcId="{0B7977A5-5C1A-47BE-B033-97BF71C7049B}" destId="{3751DA5C-9618-4619-AA73-B6D0CE6BE4BC}" srcOrd="0" destOrd="0" presId="urn:microsoft.com/office/officeart/2018/2/layout/IconVerticalSolidList"/>
    <dgm:cxn modelId="{A4B73949-3FE0-4937-921B-475454585B3A}" type="presParOf" srcId="{0B7977A5-5C1A-47BE-B033-97BF71C7049B}" destId="{064BEBCA-25BB-46CB-8401-A184E0A552CD}" srcOrd="1" destOrd="0" presId="urn:microsoft.com/office/officeart/2018/2/layout/IconVerticalSolidList"/>
    <dgm:cxn modelId="{708F274C-7DEC-4F36-8A06-FD3A1A1DC05A}" type="presParOf" srcId="{0B7977A5-5C1A-47BE-B033-97BF71C7049B}" destId="{6F18D934-5173-4DAA-B702-0C8D7C3ECE81}" srcOrd="2" destOrd="0" presId="urn:microsoft.com/office/officeart/2018/2/layout/IconVerticalSolidList"/>
    <dgm:cxn modelId="{CDD57553-0BB0-4DBF-ACB3-1E564A6818F1}" type="presParOf" srcId="{0B7977A5-5C1A-47BE-B033-97BF71C7049B}" destId="{A070F76B-78F1-478A-BF81-6088C8FA5CFF}" srcOrd="3" destOrd="0" presId="urn:microsoft.com/office/officeart/2018/2/layout/IconVerticalSolidList"/>
    <dgm:cxn modelId="{B786FC93-96BC-4666-83F8-C9FBA8FCC3DE}" type="presParOf" srcId="{B401C8D2-7684-4C14-8921-D11C58E62226}" destId="{B7DDA7CD-BB51-45C9-9AC1-72B28E70D5ED}" srcOrd="1" destOrd="0" presId="urn:microsoft.com/office/officeart/2018/2/layout/IconVerticalSolidList"/>
    <dgm:cxn modelId="{8755FBF0-14A6-4809-A99F-5F1A0A83247E}" type="presParOf" srcId="{B401C8D2-7684-4C14-8921-D11C58E62226}" destId="{E52A5016-903C-4252-9B7C-22D8E3996856}" srcOrd="2" destOrd="0" presId="urn:microsoft.com/office/officeart/2018/2/layout/IconVerticalSolidList"/>
    <dgm:cxn modelId="{5183D66A-47B1-4A88-A108-B8028E5A264A}" type="presParOf" srcId="{E52A5016-903C-4252-9B7C-22D8E3996856}" destId="{0DE6C41A-12A6-44D2-8504-EB8644925FB4}" srcOrd="0" destOrd="0" presId="urn:microsoft.com/office/officeart/2018/2/layout/IconVerticalSolidList"/>
    <dgm:cxn modelId="{E04848A2-A502-4068-98F3-F54299D374A8}" type="presParOf" srcId="{E52A5016-903C-4252-9B7C-22D8E3996856}" destId="{4417934C-2210-4266-8B90-09B209DF317E}" srcOrd="1" destOrd="0" presId="urn:microsoft.com/office/officeart/2018/2/layout/IconVerticalSolidList"/>
    <dgm:cxn modelId="{1905820E-0B2A-49F6-A254-83A9581F2DDA}" type="presParOf" srcId="{E52A5016-903C-4252-9B7C-22D8E3996856}" destId="{736A005E-15D9-4BFA-A801-BE4A5BDF8992}" srcOrd="2" destOrd="0" presId="urn:microsoft.com/office/officeart/2018/2/layout/IconVerticalSolidList"/>
    <dgm:cxn modelId="{D356A387-71C4-4BB2-8786-785AA31BD0F0}" type="presParOf" srcId="{E52A5016-903C-4252-9B7C-22D8E3996856}" destId="{AB602C78-04ED-4B4B-83C9-73D3316AD4C3}" srcOrd="3" destOrd="0" presId="urn:microsoft.com/office/officeart/2018/2/layout/IconVerticalSolidList"/>
    <dgm:cxn modelId="{EB9CDFBB-3F8B-4159-B264-33240DFF8D7B}" type="presParOf" srcId="{B401C8D2-7684-4C14-8921-D11C58E62226}" destId="{E4822F99-C2A7-43B0-BB9C-65F93C7ABEA3}" srcOrd="3" destOrd="0" presId="urn:microsoft.com/office/officeart/2018/2/layout/IconVerticalSolidList"/>
    <dgm:cxn modelId="{20197796-FE31-48AE-987D-18B4E7729A16}" type="presParOf" srcId="{B401C8D2-7684-4C14-8921-D11C58E62226}" destId="{BB73D877-2CBB-4DE5-B43F-E7ED09E7BC68}" srcOrd="4" destOrd="0" presId="urn:microsoft.com/office/officeart/2018/2/layout/IconVerticalSolidList"/>
    <dgm:cxn modelId="{F0A155FD-7586-4FF2-B216-E25818636E0E}" type="presParOf" srcId="{BB73D877-2CBB-4DE5-B43F-E7ED09E7BC68}" destId="{3BBCD2A0-19C4-4242-AB60-9DFF39AE94DC}" srcOrd="0" destOrd="0" presId="urn:microsoft.com/office/officeart/2018/2/layout/IconVerticalSolidList"/>
    <dgm:cxn modelId="{9DBE2985-CB63-4CCA-B1B7-F519EB8D9B9D}" type="presParOf" srcId="{BB73D877-2CBB-4DE5-B43F-E7ED09E7BC68}" destId="{5EBAC2F4-3A96-4E64-B9BD-0DE4940B1993}" srcOrd="1" destOrd="0" presId="urn:microsoft.com/office/officeart/2018/2/layout/IconVerticalSolidList"/>
    <dgm:cxn modelId="{33ABAEF4-BBBC-41F5-9C24-654B8113CE1D}" type="presParOf" srcId="{BB73D877-2CBB-4DE5-B43F-E7ED09E7BC68}" destId="{C1AF281D-8FD2-4684-AD0D-E75BE92DC8EB}" srcOrd="2" destOrd="0" presId="urn:microsoft.com/office/officeart/2018/2/layout/IconVerticalSolidList"/>
    <dgm:cxn modelId="{6B4FDF0D-4C00-49CD-9014-8E28921BB439}" type="presParOf" srcId="{BB73D877-2CBB-4DE5-B43F-E7ED09E7BC68}" destId="{4F1C1770-08C8-44A5-9590-93D122280BBE}" srcOrd="3" destOrd="0" presId="urn:microsoft.com/office/officeart/2018/2/layout/IconVerticalSolidList"/>
    <dgm:cxn modelId="{06E39F7F-73B1-443F-BAAB-2C8F2C48F95E}" type="presParOf" srcId="{B401C8D2-7684-4C14-8921-D11C58E62226}" destId="{FC1E9F3F-B39D-4E2E-A5BA-906811547FD8}" srcOrd="5" destOrd="0" presId="urn:microsoft.com/office/officeart/2018/2/layout/IconVerticalSolidList"/>
    <dgm:cxn modelId="{CE80516B-3C99-46F4-8C93-C7784F6586E5}" type="presParOf" srcId="{B401C8D2-7684-4C14-8921-D11C58E62226}" destId="{DC448F3E-0EC8-4D4A-8178-67AEFCCD9D21}" srcOrd="6" destOrd="0" presId="urn:microsoft.com/office/officeart/2018/2/layout/IconVerticalSolidList"/>
    <dgm:cxn modelId="{3E587E19-5783-45BB-8FA2-346A51F21726}" type="presParOf" srcId="{DC448F3E-0EC8-4D4A-8178-67AEFCCD9D21}" destId="{C3F041E9-F6A7-403A-8C92-CDF9C101BF4D}" srcOrd="0" destOrd="0" presId="urn:microsoft.com/office/officeart/2018/2/layout/IconVerticalSolidList"/>
    <dgm:cxn modelId="{D1E8BA7A-F3B1-4DDD-901C-A735E7CC5D10}" type="presParOf" srcId="{DC448F3E-0EC8-4D4A-8178-67AEFCCD9D21}" destId="{93F1D73B-A29A-4628-A437-D32B1DA4554C}" srcOrd="1" destOrd="0" presId="urn:microsoft.com/office/officeart/2018/2/layout/IconVerticalSolidList"/>
    <dgm:cxn modelId="{48DB1839-77F9-49FF-95DE-03AB93811CEC}" type="presParOf" srcId="{DC448F3E-0EC8-4D4A-8178-67AEFCCD9D21}" destId="{F90B9E0A-08BF-473B-885A-26D395ABBCEA}" srcOrd="2" destOrd="0" presId="urn:microsoft.com/office/officeart/2018/2/layout/IconVerticalSolidList"/>
    <dgm:cxn modelId="{4A6D8002-C671-4090-8635-6880F9BDCE13}" type="presParOf" srcId="{DC448F3E-0EC8-4D4A-8178-67AEFCCD9D21}" destId="{6F244BB5-35AF-4F2E-BA8A-9CA06B168EDE}" srcOrd="3" destOrd="0" presId="urn:microsoft.com/office/officeart/2018/2/layout/IconVerticalSolidList"/>
    <dgm:cxn modelId="{22DDF2D9-65CF-41E7-80C3-6DDA5D6B8E99}" type="presParOf" srcId="{B401C8D2-7684-4C14-8921-D11C58E62226}" destId="{5E0F9C2C-63E8-4759-98BB-8D7FB3E92C72}" srcOrd="7" destOrd="0" presId="urn:microsoft.com/office/officeart/2018/2/layout/IconVerticalSolidList"/>
    <dgm:cxn modelId="{4B2903B6-2165-4989-8ECE-93D2283FFD51}" type="presParOf" srcId="{B401C8D2-7684-4C14-8921-D11C58E62226}" destId="{00DDA64C-DFD7-4E2E-BFF8-E9C6ED38DCE8}" srcOrd="8" destOrd="0" presId="urn:microsoft.com/office/officeart/2018/2/layout/IconVerticalSolidList"/>
    <dgm:cxn modelId="{84BD082D-E1C8-4147-91B7-C9399A12022E}" type="presParOf" srcId="{00DDA64C-DFD7-4E2E-BFF8-E9C6ED38DCE8}" destId="{BC3479AA-27C6-4F4D-97BA-72CA50D3F162}" srcOrd="0" destOrd="0" presId="urn:microsoft.com/office/officeart/2018/2/layout/IconVerticalSolidList"/>
    <dgm:cxn modelId="{65980220-77E5-44F0-9822-7A673FC72EFF}" type="presParOf" srcId="{00DDA64C-DFD7-4E2E-BFF8-E9C6ED38DCE8}" destId="{E02B4D63-A324-4668-8AD4-8097ED5A5D63}" srcOrd="1" destOrd="0" presId="urn:microsoft.com/office/officeart/2018/2/layout/IconVerticalSolidList"/>
    <dgm:cxn modelId="{2E68AAA2-8A9D-4AFD-BCB7-6B353956A8A5}" type="presParOf" srcId="{00DDA64C-DFD7-4E2E-BFF8-E9C6ED38DCE8}" destId="{F0122F27-D2A2-405F-B9CF-4FC52F9F8437}" srcOrd="2" destOrd="0" presId="urn:microsoft.com/office/officeart/2018/2/layout/IconVerticalSolidList"/>
    <dgm:cxn modelId="{5784B5F2-5A53-436C-8251-901F60282B70}" type="presParOf" srcId="{00DDA64C-DFD7-4E2E-BFF8-E9C6ED38DCE8}" destId="{EAA03F5D-C628-4D65-A0AC-626B5EC25B47}" srcOrd="3" destOrd="0" presId="urn:microsoft.com/office/officeart/2018/2/layout/IconVerticalSolidList"/>
    <dgm:cxn modelId="{336A6B16-B136-4D2F-BA90-44FAE05FE303}" type="presParOf" srcId="{B401C8D2-7684-4C14-8921-D11C58E62226}" destId="{948356E3-E287-4878-BB31-372E2FFD6EFA}" srcOrd="9" destOrd="0" presId="urn:microsoft.com/office/officeart/2018/2/layout/IconVerticalSolidList"/>
    <dgm:cxn modelId="{E534515E-94F7-4369-B49A-585544E36E36}" type="presParOf" srcId="{B401C8D2-7684-4C14-8921-D11C58E62226}" destId="{80BEF369-6F63-4142-96BD-EBBB7C0CE39B}" srcOrd="10" destOrd="0" presId="urn:microsoft.com/office/officeart/2018/2/layout/IconVerticalSolidList"/>
    <dgm:cxn modelId="{FCB23669-F60D-47A7-BC50-D605E8CCFFD1}" type="presParOf" srcId="{80BEF369-6F63-4142-96BD-EBBB7C0CE39B}" destId="{8B452D12-1E72-4418-A606-D7251F51289C}" srcOrd="0" destOrd="0" presId="urn:microsoft.com/office/officeart/2018/2/layout/IconVerticalSolidList"/>
    <dgm:cxn modelId="{928C4930-E9E0-4864-A00F-9E5F823302F3}" type="presParOf" srcId="{80BEF369-6F63-4142-96BD-EBBB7C0CE39B}" destId="{AAA9551D-B905-499A-BBF8-EAD0C6E1499E}" srcOrd="1" destOrd="0" presId="urn:microsoft.com/office/officeart/2018/2/layout/IconVerticalSolidList"/>
    <dgm:cxn modelId="{869211A3-A929-41D6-984E-A252C29B78DC}" type="presParOf" srcId="{80BEF369-6F63-4142-96BD-EBBB7C0CE39B}" destId="{0CD60DF2-B1F0-4397-9B62-8B17715F730D}" srcOrd="2" destOrd="0" presId="urn:microsoft.com/office/officeart/2018/2/layout/IconVerticalSolidList"/>
    <dgm:cxn modelId="{022907D3-0A92-44B7-93BF-DBE372BDD903}" type="presParOf" srcId="{80BEF369-6F63-4142-96BD-EBBB7C0CE39B}" destId="{3654C263-0970-48F8-A700-6E7758CAA2C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FD4534E-D4B0-4177-AF59-3069B9B5C77A}"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n-GB"/>
        </a:p>
      </dgm:t>
    </dgm:pt>
    <dgm:pt modelId="{362EE700-AEB9-4869-AD2A-697190A9B12B}">
      <dgm:prSet phldrT="[Text]" custT="1"/>
      <dgm:spPr>
        <a:solidFill>
          <a:srgbClr val="00B050"/>
        </a:solidFill>
      </dgm:spPr>
      <dgm:t>
        <a:bodyPr/>
        <a:lstStyle/>
        <a:p>
          <a:r>
            <a:rPr lang="en-GB" sz="3200" dirty="0">
              <a:solidFill>
                <a:schemeClr val="bg1"/>
              </a:solidFill>
              <a:latin typeface="Congenial" panose="02000503040000020004" pitchFamily="2" charset="0"/>
            </a:rPr>
            <a:t>Technical</a:t>
          </a:r>
        </a:p>
        <a:p>
          <a:r>
            <a:rPr lang="en-GB" sz="3200" dirty="0">
              <a:solidFill>
                <a:schemeClr val="bg1"/>
              </a:solidFill>
              <a:latin typeface="Congenial" panose="02000503040000020004" pitchFamily="2" charset="0"/>
            </a:rPr>
            <a:t>Threat</a:t>
          </a:r>
        </a:p>
      </dgm:t>
    </dgm:pt>
    <dgm:pt modelId="{62088B0D-174C-4721-86C9-36C70A4F0864}" type="parTrans" cxnId="{4E8E71D4-22FF-4F46-865E-0545BD24626E}">
      <dgm:prSet/>
      <dgm:spPr/>
      <dgm:t>
        <a:bodyPr/>
        <a:lstStyle/>
        <a:p>
          <a:endParaRPr lang="en-GB"/>
        </a:p>
      </dgm:t>
    </dgm:pt>
    <dgm:pt modelId="{315EF7C7-6C48-4A83-8E46-7153480F5397}" type="sibTrans" cxnId="{4E8E71D4-22FF-4F46-865E-0545BD24626E}">
      <dgm:prSet/>
      <dgm:spPr/>
      <dgm:t>
        <a:bodyPr/>
        <a:lstStyle/>
        <a:p>
          <a:endParaRPr lang="en-GB"/>
        </a:p>
      </dgm:t>
    </dgm:pt>
    <dgm:pt modelId="{3D06D5D5-3B29-4EE9-ACA9-D769A1503FC5}">
      <dgm:prSet phldrT="[Text]" custT="1"/>
      <dgm:spPr/>
      <dgm:t>
        <a:bodyPr tIns="108000"/>
        <a:lstStyle/>
        <a:p>
          <a:r>
            <a:rPr lang="en-GB" sz="1800" dirty="0">
              <a:latin typeface="Congenial" panose="02000503040000020004" pitchFamily="2" charset="0"/>
            </a:rPr>
            <a:t>Malware is installed on a system</a:t>
          </a:r>
        </a:p>
      </dgm:t>
    </dgm:pt>
    <dgm:pt modelId="{E7EF1441-8189-4283-9B81-8777993F723B}" type="parTrans" cxnId="{C603329F-5F7E-4B47-9F71-91AE4B96B95F}">
      <dgm:prSet/>
      <dgm:spPr/>
      <dgm:t>
        <a:bodyPr/>
        <a:lstStyle/>
        <a:p>
          <a:endParaRPr lang="en-GB"/>
        </a:p>
      </dgm:t>
    </dgm:pt>
    <dgm:pt modelId="{26D6B82A-3533-46D1-8A27-C9B7AEF5C563}" type="sibTrans" cxnId="{C603329F-5F7E-4B47-9F71-91AE4B96B95F}">
      <dgm:prSet/>
      <dgm:spPr/>
      <dgm:t>
        <a:bodyPr/>
        <a:lstStyle/>
        <a:p>
          <a:endParaRPr lang="en-GB"/>
        </a:p>
      </dgm:t>
    </dgm:pt>
    <dgm:pt modelId="{95C02437-7BF8-4B66-A3AD-E33BC12A73C0}">
      <dgm:prSet phldrT="[Text]" custT="1"/>
      <dgm:spPr>
        <a:solidFill>
          <a:srgbClr val="C00000"/>
        </a:solidFill>
      </dgm:spPr>
      <dgm:t>
        <a:bodyPr/>
        <a:lstStyle/>
        <a:p>
          <a:r>
            <a:rPr lang="en-GB" sz="3200" dirty="0">
              <a:solidFill>
                <a:schemeClr val="bg1"/>
              </a:solidFill>
              <a:latin typeface="Congenial" panose="02000503040000020004" pitchFamily="2" charset="0"/>
            </a:rPr>
            <a:t>Non-Technical</a:t>
          </a:r>
        </a:p>
        <a:p>
          <a:r>
            <a:rPr lang="en-GB" sz="3200" dirty="0">
              <a:solidFill>
                <a:schemeClr val="bg1"/>
              </a:solidFill>
              <a:latin typeface="Congenial" panose="02000503040000020004" pitchFamily="2" charset="0"/>
            </a:rPr>
            <a:t>Threat</a:t>
          </a:r>
        </a:p>
      </dgm:t>
    </dgm:pt>
    <dgm:pt modelId="{12858A6C-09F5-48C3-A685-379D84842050}" type="parTrans" cxnId="{E3E6BE17-97A3-48DB-8195-AB41DAD4D714}">
      <dgm:prSet/>
      <dgm:spPr/>
      <dgm:t>
        <a:bodyPr/>
        <a:lstStyle/>
        <a:p>
          <a:endParaRPr lang="en-GB"/>
        </a:p>
      </dgm:t>
    </dgm:pt>
    <dgm:pt modelId="{A448B13D-366C-4D3A-B7EE-8ACC36087F85}" type="sibTrans" cxnId="{E3E6BE17-97A3-48DB-8195-AB41DAD4D714}">
      <dgm:prSet/>
      <dgm:spPr/>
      <dgm:t>
        <a:bodyPr/>
        <a:lstStyle/>
        <a:p>
          <a:endParaRPr lang="en-GB"/>
        </a:p>
      </dgm:t>
    </dgm:pt>
    <dgm:pt modelId="{895F29E2-33E1-4766-976C-CEBF59B454CC}">
      <dgm:prSet phldrT="[Text]" custT="1"/>
      <dgm:spPr/>
      <dgm:t>
        <a:bodyPr/>
        <a:lstStyle/>
        <a:p>
          <a:r>
            <a:rPr lang="en-GB" sz="1800" dirty="0">
              <a:latin typeface="Congenial" panose="02000503040000020004" pitchFamily="2" charset="0"/>
            </a:rPr>
            <a:t>A server room door is left open</a:t>
          </a:r>
        </a:p>
      </dgm:t>
    </dgm:pt>
    <dgm:pt modelId="{59D8948E-24EE-4ADE-9D83-BA8BB9F6CDEA}" type="parTrans" cxnId="{5AED3EC7-B290-43D2-8AA6-6C145EBDF475}">
      <dgm:prSet/>
      <dgm:spPr/>
      <dgm:t>
        <a:bodyPr/>
        <a:lstStyle/>
        <a:p>
          <a:endParaRPr lang="en-GB"/>
        </a:p>
      </dgm:t>
    </dgm:pt>
    <dgm:pt modelId="{1C949001-1AF7-4C99-A67A-550C449656E2}" type="sibTrans" cxnId="{5AED3EC7-B290-43D2-8AA6-6C145EBDF475}">
      <dgm:prSet/>
      <dgm:spPr/>
      <dgm:t>
        <a:bodyPr/>
        <a:lstStyle/>
        <a:p>
          <a:endParaRPr lang="en-GB"/>
        </a:p>
      </dgm:t>
    </dgm:pt>
    <dgm:pt modelId="{5FCD9FEB-941C-4B32-8BD4-FFD8DAE8BD90}">
      <dgm:prSet phldrT="[Text]" custT="1"/>
      <dgm:spPr/>
      <dgm:t>
        <a:bodyPr tIns="108000"/>
        <a:lstStyle/>
        <a:p>
          <a:r>
            <a:rPr lang="en-GB" sz="1800" dirty="0">
              <a:latin typeface="Congenial" panose="02000503040000020004" pitchFamily="2" charset="0"/>
            </a:rPr>
            <a:t>Ransomware is installed on a system</a:t>
          </a:r>
        </a:p>
      </dgm:t>
    </dgm:pt>
    <dgm:pt modelId="{10741687-D495-4C7E-BAA4-FF8EBA4300D6}" type="parTrans" cxnId="{D3EEA3AE-3FFF-448A-BE04-89357F19C2EF}">
      <dgm:prSet/>
      <dgm:spPr/>
      <dgm:t>
        <a:bodyPr/>
        <a:lstStyle/>
        <a:p>
          <a:endParaRPr lang="en-GB"/>
        </a:p>
      </dgm:t>
    </dgm:pt>
    <dgm:pt modelId="{39BCA6A8-E68B-440E-8D21-D652B47FA5CC}" type="sibTrans" cxnId="{D3EEA3AE-3FFF-448A-BE04-89357F19C2EF}">
      <dgm:prSet/>
      <dgm:spPr/>
      <dgm:t>
        <a:bodyPr/>
        <a:lstStyle/>
        <a:p>
          <a:endParaRPr lang="en-GB"/>
        </a:p>
      </dgm:t>
    </dgm:pt>
    <dgm:pt modelId="{FE9B8D9A-DCB2-4A57-9B27-44C3142CE5F2}">
      <dgm:prSet phldrT="[Text]" custT="1"/>
      <dgm:spPr/>
      <dgm:t>
        <a:bodyPr tIns="108000"/>
        <a:lstStyle/>
        <a:p>
          <a:r>
            <a:rPr lang="en-GB" sz="1800" dirty="0">
              <a:latin typeface="Congenial" panose="02000503040000020004" pitchFamily="2" charset="0"/>
            </a:rPr>
            <a:t>A system is subject to a DDOS attack</a:t>
          </a:r>
        </a:p>
      </dgm:t>
    </dgm:pt>
    <dgm:pt modelId="{EF4A850C-13E0-471E-899E-0109F912F5A5}" type="parTrans" cxnId="{88F905E7-71BA-4D73-90E0-FCFE53F8C099}">
      <dgm:prSet/>
      <dgm:spPr/>
      <dgm:t>
        <a:bodyPr/>
        <a:lstStyle/>
        <a:p>
          <a:endParaRPr lang="en-GB"/>
        </a:p>
      </dgm:t>
    </dgm:pt>
    <dgm:pt modelId="{40698D4A-A836-4CE6-8426-24DB084E146C}" type="sibTrans" cxnId="{88F905E7-71BA-4D73-90E0-FCFE53F8C099}">
      <dgm:prSet/>
      <dgm:spPr/>
      <dgm:t>
        <a:bodyPr/>
        <a:lstStyle/>
        <a:p>
          <a:endParaRPr lang="en-GB"/>
        </a:p>
      </dgm:t>
    </dgm:pt>
    <dgm:pt modelId="{08E12FEB-43CD-4870-808B-0FFC28253B07}">
      <dgm:prSet phldrT="[Text]" custT="1"/>
      <dgm:spPr/>
      <dgm:t>
        <a:bodyPr/>
        <a:lstStyle/>
        <a:p>
          <a:r>
            <a:rPr lang="en-GB" sz="1800" dirty="0">
              <a:latin typeface="Congenial" panose="02000503040000020004" pitchFamily="2" charset="0"/>
            </a:rPr>
            <a:t>A device is stolen</a:t>
          </a:r>
        </a:p>
      </dgm:t>
    </dgm:pt>
    <dgm:pt modelId="{D873E09A-68F6-4ADE-B0F3-5792572115E6}" type="sibTrans" cxnId="{33125055-3EFF-4E62-BB60-E6D0A3711CF0}">
      <dgm:prSet/>
      <dgm:spPr/>
      <dgm:t>
        <a:bodyPr/>
        <a:lstStyle/>
        <a:p>
          <a:endParaRPr lang="en-GB"/>
        </a:p>
      </dgm:t>
    </dgm:pt>
    <dgm:pt modelId="{EF591747-5C5B-4CA2-AFD1-23E5D46CA027}" type="parTrans" cxnId="{33125055-3EFF-4E62-BB60-E6D0A3711CF0}">
      <dgm:prSet/>
      <dgm:spPr/>
      <dgm:t>
        <a:bodyPr/>
        <a:lstStyle/>
        <a:p>
          <a:endParaRPr lang="en-GB"/>
        </a:p>
      </dgm:t>
    </dgm:pt>
    <dgm:pt modelId="{32A35497-E7CB-4E56-B7DE-85B8377D4A3A}">
      <dgm:prSet phldrT="[Text]" custT="1"/>
      <dgm:spPr/>
      <dgm:t>
        <a:bodyPr/>
        <a:lstStyle/>
        <a:p>
          <a:r>
            <a:rPr lang="en-GB" sz="1800" dirty="0">
              <a:latin typeface="Congenial" panose="02000503040000020004" pitchFamily="2" charset="0"/>
            </a:rPr>
            <a:t>A server room is vandalised</a:t>
          </a:r>
        </a:p>
      </dgm:t>
    </dgm:pt>
    <dgm:pt modelId="{F0EE7B1E-F0CD-45E3-BB7B-DE2C8DE4EB58}" type="sibTrans" cxnId="{4618671F-B1FF-467C-A128-60247FBFB64F}">
      <dgm:prSet/>
      <dgm:spPr/>
      <dgm:t>
        <a:bodyPr/>
        <a:lstStyle/>
        <a:p>
          <a:endParaRPr lang="en-GB"/>
        </a:p>
      </dgm:t>
    </dgm:pt>
    <dgm:pt modelId="{35017FBD-93A6-406C-B6BB-B915F39EB784}" type="parTrans" cxnId="{4618671F-B1FF-467C-A128-60247FBFB64F}">
      <dgm:prSet/>
      <dgm:spPr/>
      <dgm:t>
        <a:bodyPr/>
        <a:lstStyle/>
        <a:p>
          <a:endParaRPr lang="en-GB"/>
        </a:p>
      </dgm:t>
    </dgm:pt>
    <dgm:pt modelId="{71FD9FB6-73A9-4600-94D6-B9369E920E82}" type="pres">
      <dgm:prSet presAssocID="{7FD4534E-D4B0-4177-AF59-3069B9B5C77A}" presName="Name0" presStyleCnt="0">
        <dgm:presLayoutVars>
          <dgm:dir/>
          <dgm:animLvl val="lvl"/>
          <dgm:resizeHandles val="exact"/>
        </dgm:presLayoutVars>
      </dgm:prSet>
      <dgm:spPr/>
    </dgm:pt>
    <dgm:pt modelId="{198DA60C-2CCE-4429-A21B-FB6E4B862E54}" type="pres">
      <dgm:prSet presAssocID="{362EE700-AEB9-4869-AD2A-697190A9B12B}" presName="linNode" presStyleCnt="0"/>
      <dgm:spPr/>
    </dgm:pt>
    <dgm:pt modelId="{5DBC61F6-5247-4869-8ECC-A64EA5F0D061}" type="pres">
      <dgm:prSet presAssocID="{362EE700-AEB9-4869-AD2A-697190A9B12B}" presName="parentText" presStyleLbl="node1" presStyleIdx="0" presStyleCnt="2" custScaleY="62919">
        <dgm:presLayoutVars>
          <dgm:chMax val="1"/>
          <dgm:bulletEnabled val="1"/>
        </dgm:presLayoutVars>
      </dgm:prSet>
      <dgm:spPr/>
    </dgm:pt>
    <dgm:pt modelId="{6433DD31-AE32-42C5-AEB0-B2FBA585B946}" type="pres">
      <dgm:prSet presAssocID="{362EE700-AEB9-4869-AD2A-697190A9B12B}" presName="descendantText" presStyleLbl="alignAccFollowNode1" presStyleIdx="0" presStyleCnt="2" custScaleY="53568">
        <dgm:presLayoutVars>
          <dgm:bulletEnabled val="1"/>
        </dgm:presLayoutVars>
      </dgm:prSet>
      <dgm:spPr/>
    </dgm:pt>
    <dgm:pt modelId="{38CCF0B9-626F-4DAE-ACA4-19178156B46F}" type="pres">
      <dgm:prSet presAssocID="{315EF7C7-6C48-4A83-8E46-7153480F5397}" presName="sp" presStyleCnt="0"/>
      <dgm:spPr/>
    </dgm:pt>
    <dgm:pt modelId="{B39965EB-7DE9-42A8-BB1E-3E45DA9BC338}" type="pres">
      <dgm:prSet presAssocID="{95C02437-7BF8-4B66-A3AD-E33BC12A73C0}" presName="linNode" presStyleCnt="0"/>
      <dgm:spPr/>
    </dgm:pt>
    <dgm:pt modelId="{7B915D15-0552-4408-8359-05C4D0877EEF}" type="pres">
      <dgm:prSet presAssocID="{95C02437-7BF8-4B66-A3AD-E33BC12A73C0}" presName="parentText" presStyleLbl="node1" presStyleIdx="1" presStyleCnt="2" custScaleY="68788">
        <dgm:presLayoutVars>
          <dgm:chMax val="1"/>
          <dgm:bulletEnabled val="1"/>
        </dgm:presLayoutVars>
      </dgm:prSet>
      <dgm:spPr/>
    </dgm:pt>
    <dgm:pt modelId="{A5529E32-85E9-4DF0-A6EC-AAF55040BA38}" type="pres">
      <dgm:prSet presAssocID="{95C02437-7BF8-4B66-A3AD-E33BC12A73C0}" presName="descendantText" presStyleLbl="alignAccFollowNode1" presStyleIdx="1" presStyleCnt="2" custScaleY="71078">
        <dgm:presLayoutVars>
          <dgm:bulletEnabled val="1"/>
        </dgm:presLayoutVars>
      </dgm:prSet>
      <dgm:spPr/>
    </dgm:pt>
  </dgm:ptLst>
  <dgm:cxnLst>
    <dgm:cxn modelId="{3159AD03-7AE0-436A-BF23-0C402A4B8B3B}" type="presOf" srcId="{08E12FEB-43CD-4870-808B-0FFC28253B07}" destId="{A5529E32-85E9-4DF0-A6EC-AAF55040BA38}" srcOrd="0" destOrd="1" presId="urn:microsoft.com/office/officeart/2005/8/layout/vList5"/>
    <dgm:cxn modelId="{E3E6BE17-97A3-48DB-8195-AB41DAD4D714}" srcId="{7FD4534E-D4B0-4177-AF59-3069B9B5C77A}" destId="{95C02437-7BF8-4B66-A3AD-E33BC12A73C0}" srcOrd="1" destOrd="0" parTransId="{12858A6C-09F5-48C3-A685-379D84842050}" sibTransId="{A448B13D-366C-4D3A-B7EE-8ACC36087F85}"/>
    <dgm:cxn modelId="{5C69D81D-3F44-4D32-B76F-C199A9C81C96}" type="presOf" srcId="{362EE700-AEB9-4869-AD2A-697190A9B12B}" destId="{5DBC61F6-5247-4869-8ECC-A64EA5F0D061}" srcOrd="0" destOrd="0" presId="urn:microsoft.com/office/officeart/2005/8/layout/vList5"/>
    <dgm:cxn modelId="{4618671F-B1FF-467C-A128-60247FBFB64F}" srcId="{95C02437-7BF8-4B66-A3AD-E33BC12A73C0}" destId="{32A35497-E7CB-4E56-B7DE-85B8377D4A3A}" srcOrd="2" destOrd="0" parTransId="{35017FBD-93A6-406C-B6BB-B915F39EB784}" sibTransId="{F0EE7B1E-F0CD-45E3-BB7B-DE2C8DE4EB58}"/>
    <dgm:cxn modelId="{D8BC8F4D-FF58-4444-A213-5E5CE23FF86D}" type="presOf" srcId="{5FCD9FEB-941C-4B32-8BD4-FFD8DAE8BD90}" destId="{6433DD31-AE32-42C5-AEB0-B2FBA585B946}" srcOrd="0" destOrd="1" presId="urn:microsoft.com/office/officeart/2005/8/layout/vList5"/>
    <dgm:cxn modelId="{33125055-3EFF-4E62-BB60-E6D0A3711CF0}" srcId="{95C02437-7BF8-4B66-A3AD-E33BC12A73C0}" destId="{08E12FEB-43CD-4870-808B-0FFC28253B07}" srcOrd="1" destOrd="0" parTransId="{EF591747-5C5B-4CA2-AFD1-23E5D46CA027}" sibTransId="{D873E09A-68F6-4ADE-B0F3-5792572115E6}"/>
    <dgm:cxn modelId="{07CFF383-16FA-4901-90E4-D59CE31F3A36}" type="presOf" srcId="{7FD4534E-D4B0-4177-AF59-3069B9B5C77A}" destId="{71FD9FB6-73A9-4600-94D6-B9369E920E82}" srcOrd="0" destOrd="0" presId="urn:microsoft.com/office/officeart/2005/8/layout/vList5"/>
    <dgm:cxn modelId="{C603329F-5F7E-4B47-9F71-91AE4B96B95F}" srcId="{362EE700-AEB9-4869-AD2A-697190A9B12B}" destId="{3D06D5D5-3B29-4EE9-ACA9-D769A1503FC5}" srcOrd="0" destOrd="0" parTransId="{E7EF1441-8189-4283-9B81-8777993F723B}" sibTransId="{26D6B82A-3533-46D1-8A27-C9B7AEF5C563}"/>
    <dgm:cxn modelId="{711F18A2-F013-46E1-B5AC-4F009EC18E1B}" type="presOf" srcId="{95C02437-7BF8-4B66-A3AD-E33BC12A73C0}" destId="{7B915D15-0552-4408-8359-05C4D0877EEF}" srcOrd="0" destOrd="0" presId="urn:microsoft.com/office/officeart/2005/8/layout/vList5"/>
    <dgm:cxn modelId="{D3EEA3AE-3FFF-448A-BE04-89357F19C2EF}" srcId="{362EE700-AEB9-4869-AD2A-697190A9B12B}" destId="{5FCD9FEB-941C-4B32-8BD4-FFD8DAE8BD90}" srcOrd="1" destOrd="0" parTransId="{10741687-D495-4C7E-BAA4-FF8EBA4300D6}" sibTransId="{39BCA6A8-E68B-440E-8D21-D652B47FA5CC}"/>
    <dgm:cxn modelId="{5AED3EC7-B290-43D2-8AA6-6C145EBDF475}" srcId="{95C02437-7BF8-4B66-A3AD-E33BC12A73C0}" destId="{895F29E2-33E1-4766-976C-CEBF59B454CC}" srcOrd="0" destOrd="0" parTransId="{59D8948E-24EE-4ADE-9D83-BA8BB9F6CDEA}" sibTransId="{1C949001-1AF7-4C99-A67A-550C449656E2}"/>
    <dgm:cxn modelId="{5C5AEDCC-CA9C-4D02-8532-8853A6DBD17A}" type="presOf" srcId="{3D06D5D5-3B29-4EE9-ACA9-D769A1503FC5}" destId="{6433DD31-AE32-42C5-AEB0-B2FBA585B946}" srcOrd="0" destOrd="0" presId="urn:microsoft.com/office/officeart/2005/8/layout/vList5"/>
    <dgm:cxn modelId="{4E8E71D4-22FF-4F46-865E-0545BD24626E}" srcId="{7FD4534E-D4B0-4177-AF59-3069B9B5C77A}" destId="{362EE700-AEB9-4869-AD2A-697190A9B12B}" srcOrd="0" destOrd="0" parTransId="{62088B0D-174C-4721-86C9-36C70A4F0864}" sibTransId="{315EF7C7-6C48-4A83-8E46-7153480F5397}"/>
    <dgm:cxn modelId="{5732C4D7-F07F-47AD-86C5-A3D55CE39EBC}" type="presOf" srcId="{32A35497-E7CB-4E56-B7DE-85B8377D4A3A}" destId="{A5529E32-85E9-4DF0-A6EC-AAF55040BA38}" srcOrd="0" destOrd="2" presId="urn:microsoft.com/office/officeart/2005/8/layout/vList5"/>
    <dgm:cxn modelId="{88F905E7-71BA-4D73-90E0-FCFE53F8C099}" srcId="{362EE700-AEB9-4869-AD2A-697190A9B12B}" destId="{FE9B8D9A-DCB2-4A57-9B27-44C3142CE5F2}" srcOrd="2" destOrd="0" parTransId="{EF4A850C-13E0-471E-899E-0109F912F5A5}" sibTransId="{40698D4A-A836-4CE6-8426-24DB084E146C}"/>
    <dgm:cxn modelId="{BA5199F2-9314-47E1-95BE-A8CF2355953F}" type="presOf" srcId="{895F29E2-33E1-4766-976C-CEBF59B454CC}" destId="{A5529E32-85E9-4DF0-A6EC-AAF55040BA38}" srcOrd="0" destOrd="0" presId="urn:microsoft.com/office/officeart/2005/8/layout/vList5"/>
    <dgm:cxn modelId="{1E7AB5F6-5C01-4892-BF82-DA1C27C0640F}" type="presOf" srcId="{FE9B8D9A-DCB2-4A57-9B27-44C3142CE5F2}" destId="{6433DD31-AE32-42C5-AEB0-B2FBA585B946}" srcOrd="0" destOrd="2" presId="urn:microsoft.com/office/officeart/2005/8/layout/vList5"/>
    <dgm:cxn modelId="{F7CA2524-9292-416C-AC6F-62D034F07C25}" type="presParOf" srcId="{71FD9FB6-73A9-4600-94D6-B9369E920E82}" destId="{198DA60C-2CCE-4429-A21B-FB6E4B862E54}" srcOrd="0" destOrd="0" presId="urn:microsoft.com/office/officeart/2005/8/layout/vList5"/>
    <dgm:cxn modelId="{3664347B-093A-498A-B834-63036A031C4D}" type="presParOf" srcId="{198DA60C-2CCE-4429-A21B-FB6E4B862E54}" destId="{5DBC61F6-5247-4869-8ECC-A64EA5F0D061}" srcOrd="0" destOrd="0" presId="urn:microsoft.com/office/officeart/2005/8/layout/vList5"/>
    <dgm:cxn modelId="{D59A1B40-7732-407E-AE41-4C66F042B062}" type="presParOf" srcId="{198DA60C-2CCE-4429-A21B-FB6E4B862E54}" destId="{6433DD31-AE32-42C5-AEB0-B2FBA585B946}" srcOrd="1" destOrd="0" presId="urn:microsoft.com/office/officeart/2005/8/layout/vList5"/>
    <dgm:cxn modelId="{8E4F2A51-B55E-4425-9D7A-B6163AABE717}" type="presParOf" srcId="{71FD9FB6-73A9-4600-94D6-B9369E920E82}" destId="{38CCF0B9-626F-4DAE-ACA4-19178156B46F}" srcOrd="1" destOrd="0" presId="urn:microsoft.com/office/officeart/2005/8/layout/vList5"/>
    <dgm:cxn modelId="{31321A0B-BE4C-44DE-85E9-596A221DCD4B}" type="presParOf" srcId="{71FD9FB6-73A9-4600-94D6-B9369E920E82}" destId="{B39965EB-7DE9-42A8-BB1E-3E45DA9BC338}" srcOrd="2" destOrd="0" presId="urn:microsoft.com/office/officeart/2005/8/layout/vList5"/>
    <dgm:cxn modelId="{A00BE01E-5E00-419C-B7F7-B04EE68709C7}" type="presParOf" srcId="{B39965EB-7DE9-42A8-BB1E-3E45DA9BC338}" destId="{7B915D15-0552-4408-8359-05C4D0877EEF}" srcOrd="0" destOrd="0" presId="urn:microsoft.com/office/officeart/2005/8/layout/vList5"/>
    <dgm:cxn modelId="{DD924DDB-AC8D-487F-BCA5-7410CD510466}" type="presParOf" srcId="{B39965EB-7DE9-42A8-BB1E-3E45DA9BC338}" destId="{A5529E32-85E9-4DF0-A6EC-AAF55040BA3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41ACDE1-7735-4FBD-9562-5489220D0969}"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B66A960-4997-460E-9C18-285AA27897A4}">
      <dgm:prSet/>
      <dgm:spPr/>
      <dgm:t>
        <a:bodyPr/>
        <a:lstStyle/>
        <a:p>
          <a:pPr>
            <a:lnSpc>
              <a:spcPct val="100000"/>
            </a:lnSpc>
          </a:pPr>
          <a:r>
            <a:rPr lang="en-GB" dirty="0"/>
            <a:t>A vulnerability is a </a:t>
          </a:r>
          <a:r>
            <a:rPr lang="en-GB" b="1" i="1" dirty="0"/>
            <a:t>known weakness </a:t>
          </a:r>
          <a:r>
            <a:rPr lang="en-GB" dirty="0"/>
            <a:t>in a system, network or application.</a:t>
          </a:r>
          <a:endParaRPr lang="en-US" dirty="0"/>
        </a:p>
      </dgm:t>
    </dgm:pt>
    <dgm:pt modelId="{877C36C7-E7FF-44AF-8B49-CEB76D5DE114}" type="parTrans" cxnId="{D3200CBF-745D-4B8E-A422-4D9F718D6E39}">
      <dgm:prSet/>
      <dgm:spPr/>
      <dgm:t>
        <a:bodyPr/>
        <a:lstStyle/>
        <a:p>
          <a:endParaRPr lang="en-US"/>
        </a:p>
      </dgm:t>
    </dgm:pt>
    <dgm:pt modelId="{8FFF1EDE-8D54-4AFA-97B5-F20186342D57}" type="sibTrans" cxnId="{D3200CBF-745D-4B8E-A422-4D9F718D6E39}">
      <dgm:prSet/>
      <dgm:spPr/>
      <dgm:t>
        <a:bodyPr/>
        <a:lstStyle/>
        <a:p>
          <a:endParaRPr lang="en-US"/>
        </a:p>
      </dgm:t>
    </dgm:pt>
    <dgm:pt modelId="{77159B28-3ED9-4380-8723-10C6A7AF17D5}">
      <dgm:prSet/>
      <dgm:spPr/>
      <dgm:t>
        <a:bodyPr/>
        <a:lstStyle/>
        <a:p>
          <a:pPr>
            <a:lnSpc>
              <a:spcPct val="100000"/>
            </a:lnSpc>
          </a:pPr>
          <a:r>
            <a:rPr lang="en-GB" dirty="0"/>
            <a:t>This </a:t>
          </a:r>
          <a:r>
            <a:rPr lang="en-GB" b="1" i="1" dirty="0"/>
            <a:t>weakness can be exploited </a:t>
          </a:r>
          <a:r>
            <a:rPr lang="en-GB" dirty="0"/>
            <a:t>by an attacker to gain access to a system.</a:t>
          </a:r>
          <a:endParaRPr lang="en-US" dirty="0"/>
        </a:p>
      </dgm:t>
    </dgm:pt>
    <dgm:pt modelId="{ABD4F0C3-464E-48E7-B5FA-6BB082BB5275}" type="parTrans" cxnId="{BA928A7B-6893-49F3-B381-A6DA732A19E3}">
      <dgm:prSet/>
      <dgm:spPr/>
      <dgm:t>
        <a:bodyPr/>
        <a:lstStyle/>
        <a:p>
          <a:endParaRPr lang="en-US"/>
        </a:p>
      </dgm:t>
    </dgm:pt>
    <dgm:pt modelId="{2870C375-4189-4864-B47D-2F809887D894}" type="sibTrans" cxnId="{BA928A7B-6893-49F3-B381-A6DA732A19E3}">
      <dgm:prSet/>
      <dgm:spPr/>
      <dgm:t>
        <a:bodyPr/>
        <a:lstStyle/>
        <a:p>
          <a:endParaRPr lang="en-US"/>
        </a:p>
      </dgm:t>
    </dgm:pt>
    <dgm:pt modelId="{E4E99948-2C78-4EE8-AC29-B5BA24E5A15A}">
      <dgm:prSet/>
      <dgm:spPr/>
      <dgm:t>
        <a:bodyPr/>
        <a:lstStyle/>
        <a:p>
          <a:pPr>
            <a:lnSpc>
              <a:spcPct val="100000"/>
            </a:lnSpc>
          </a:pPr>
          <a:r>
            <a:rPr lang="en-GB" dirty="0"/>
            <a:t>Vulnerabilities can also be </a:t>
          </a:r>
          <a:r>
            <a:rPr lang="en-GB" b="1" i="1" dirty="0"/>
            <a:t>technical</a:t>
          </a:r>
          <a:r>
            <a:rPr lang="en-GB" dirty="0"/>
            <a:t> or </a:t>
          </a:r>
          <a:r>
            <a:rPr lang="en-GB" b="1" i="1" dirty="0"/>
            <a:t>non-technical.</a:t>
          </a:r>
          <a:endParaRPr lang="en-US" b="1" i="1" dirty="0"/>
        </a:p>
      </dgm:t>
    </dgm:pt>
    <dgm:pt modelId="{8FF121BC-E1BC-4BC8-94A5-F02D0EE810B7}" type="parTrans" cxnId="{30CC4579-DB37-4656-8814-93CA46E458DD}">
      <dgm:prSet/>
      <dgm:spPr/>
      <dgm:t>
        <a:bodyPr/>
        <a:lstStyle/>
        <a:p>
          <a:endParaRPr lang="en-GB"/>
        </a:p>
      </dgm:t>
    </dgm:pt>
    <dgm:pt modelId="{87416B2E-C34B-4497-B39D-5896B7F508A4}" type="sibTrans" cxnId="{30CC4579-DB37-4656-8814-93CA46E458DD}">
      <dgm:prSet/>
      <dgm:spPr/>
      <dgm:t>
        <a:bodyPr/>
        <a:lstStyle/>
        <a:p>
          <a:endParaRPr lang="en-GB"/>
        </a:p>
      </dgm:t>
    </dgm:pt>
    <dgm:pt modelId="{43E66D13-2E56-4824-9F47-F716055DB669}">
      <dgm:prSet/>
      <dgm:spPr/>
      <dgm:t>
        <a:bodyPr/>
        <a:lstStyle/>
        <a:p>
          <a:pPr>
            <a:lnSpc>
              <a:spcPct val="100000"/>
            </a:lnSpc>
          </a:pPr>
          <a:r>
            <a:rPr lang="en-GB" dirty="0"/>
            <a:t>Having a known vulnerability in a system defence can leave a network open to the </a:t>
          </a:r>
          <a:r>
            <a:rPr lang="en-GB" b="1" i="1" dirty="0"/>
            <a:t>THREAT OF ATTACK</a:t>
          </a:r>
          <a:r>
            <a:rPr lang="en-GB" dirty="0"/>
            <a:t>.</a:t>
          </a:r>
        </a:p>
      </dgm:t>
    </dgm:pt>
    <dgm:pt modelId="{EDD273A2-59D0-432A-A238-BD2F6C65FCD4}" type="parTrans" cxnId="{09C54EEC-722F-4328-8218-4179A895EAB1}">
      <dgm:prSet/>
      <dgm:spPr/>
      <dgm:t>
        <a:bodyPr/>
        <a:lstStyle/>
        <a:p>
          <a:endParaRPr lang="en-GB"/>
        </a:p>
      </dgm:t>
    </dgm:pt>
    <dgm:pt modelId="{08610D54-17E5-4525-AC01-47BA1466C6DD}" type="sibTrans" cxnId="{09C54EEC-722F-4328-8218-4179A895EAB1}">
      <dgm:prSet/>
      <dgm:spPr/>
      <dgm:t>
        <a:bodyPr/>
        <a:lstStyle/>
        <a:p>
          <a:endParaRPr lang="en-GB"/>
        </a:p>
      </dgm:t>
    </dgm:pt>
    <dgm:pt modelId="{D7F5974F-62EA-43AF-8C8D-A75DA2699376}" type="pres">
      <dgm:prSet presAssocID="{F41ACDE1-7735-4FBD-9562-5489220D0969}" presName="root" presStyleCnt="0">
        <dgm:presLayoutVars>
          <dgm:dir/>
          <dgm:resizeHandles val="exact"/>
        </dgm:presLayoutVars>
      </dgm:prSet>
      <dgm:spPr/>
    </dgm:pt>
    <dgm:pt modelId="{3B6D9F8C-5C52-40BB-B59D-5D51358466E1}" type="pres">
      <dgm:prSet presAssocID="{3B66A960-4997-460E-9C18-285AA27897A4}" presName="compNode" presStyleCnt="0"/>
      <dgm:spPr/>
    </dgm:pt>
    <dgm:pt modelId="{007764CA-A4D6-41C9-B2DB-217C2A8E99A1}" type="pres">
      <dgm:prSet presAssocID="{3B66A960-4997-460E-9C18-285AA27897A4}" presName="bgRect" presStyleLbl="bgShp" presStyleIdx="0" presStyleCnt="4"/>
      <dgm:spPr/>
    </dgm:pt>
    <dgm:pt modelId="{9BC3FB3C-657E-4E07-9686-C29AAD0BF378}" type="pres">
      <dgm:prSet presAssocID="{3B66A960-4997-460E-9C18-285AA27897A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sconnected"/>
        </a:ext>
      </dgm:extLst>
    </dgm:pt>
    <dgm:pt modelId="{B0BD378B-A8B6-41F3-82CD-0B2E423C931C}" type="pres">
      <dgm:prSet presAssocID="{3B66A960-4997-460E-9C18-285AA27897A4}" presName="spaceRect" presStyleCnt="0"/>
      <dgm:spPr/>
    </dgm:pt>
    <dgm:pt modelId="{F16447DC-2763-4A81-AADD-21FEF17FB48A}" type="pres">
      <dgm:prSet presAssocID="{3B66A960-4997-460E-9C18-285AA27897A4}" presName="parTx" presStyleLbl="revTx" presStyleIdx="0" presStyleCnt="4">
        <dgm:presLayoutVars>
          <dgm:chMax val="0"/>
          <dgm:chPref val="0"/>
        </dgm:presLayoutVars>
      </dgm:prSet>
      <dgm:spPr/>
    </dgm:pt>
    <dgm:pt modelId="{9C9024CD-446E-45E4-BEB0-136A20589870}" type="pres">
      <dgm:prSet presAssocID="{8FFF1EDE-8D54-4AFA-97B5-F20186342D57}" presName="sibTrans" presStyleCnt="0"/>
      <dgm:spPr/>
    </dgm:pt>
    <dgm:pt modelId="{9383D109-3F41-46B9-81D8-2915583CEA28}" type="pres">
      <dgm:prSet presAssocID="{77159B28-3ED9-4380-8723-10C6A7AF17D5}" presName="compNode" presStyleCnt="0"/>
      <dgm:spPr/>
    </dgm:pt>
    <dgm:pt modelId="{E619FF40-726B-4A5E-BA45-AEE3CE9FC9CA}" type="pres">
      <dgm:prSet presAssocID="{77159B28-3ED9-4380-8723-10C6A7AF17D5}" presName="bgRect" presStyleLbl="bgShp" presStyleIdx="1" presStyleCnt="4"/>
      <dgm:spPr/>
    </dgm:pt>
    <dgm:pt modelId="{EE5EF1A9-25AD-45D7-A1E9-B2A059E78875}" type="pres">
      <dgm:prSet presAssocID="{77159B28-3ED9-4380-8723-10C6A7AF17D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1CF72516-78CD-4F95-9AE6-5BBE61F07C1F}" type="pres">
      <dgm:prSet presAssocID="{77159B28-3ED9-4380-8723-10C6A7AF17D5}" presName="spaceRect" presStyleCnt="0"/>
      <dgm:spPr/>
    </dgm:pt>
    <dgm:pt modelId="{EB29796F-5CF7-4464-B6CD-9DF0A461A58C}" type="pres">
      <dgm:prSet presAssocID="{77159B28-3ED9-4380-8723-10C6A7AF17D5}" presName="parTx" presStyleLbl="revTx" presStyleIdx="1" presStyleCnt="4">
        <dgm:presLayoutVars>
          <dgm:chMax val="0"/>
          <dgm:chPref val="0"/>
        </dgm:presLayoutVars>
      </dgm:prSet>
      <dgm:spPr/>
    </dgm:pt>
    <dgm:pt modelId="{0105BC06-ADAE-48D9-ACD1-3FEE7C80298A}" type="pres">
      <dgm:prSet presAssocID="{2870C375-4189-4864-B47D-2F809887D894}" presName="sibTrans" presStyleCnt="0"/>
      <dgm:spPr/>
    </dgm:pt>
    <dgm:pt modelId="{55E15613-85A9-414F-A65D-B777CA981150}" type="pres">
      <dgm:prSet presAssocID="{E4E99948-2C78-4EE8-AC29-B5BA24E5A15A}" presName="compNode" presStyleCnt="0"/>
      <dgm:spPr/>
    </dgm:pt>
    <dgm:pt modelId="{D7D04AF3-7D46-4C5B-AAFE-BDFEF6A6030E}" type="pres">
      <dgm:prSet presAssocID="{E4E99948-2C78-4EE8-AC29-B5BA24E5A15A}" presName="bgRect" presStyleLbl="bgShp" presStyleIdx="2" presStyleCnt="4"/>
      <dgm:spPr/>
    </dgm:pt>
    <dgm:pt modelId="{A6210354-92B8-4C51-87F6-FC6B3A890863}" type="pres">
      <dgm:prSet presAssocID="{E4E99948-2C78-4EE8-AC29-B5BA24E5A15A}"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Medieval Armor with solid fill"/>
        </a:ext>
      </dgm:extLst>
    </dgm:pt>
    <dgm:pt modelId="{CDDA6BBD-09F7-4167-A74C-AB6D965109C0}" type="pres">
      <dgm:prSet presAssocID="{E4E99948-2C78-4EE8-AC29-B5BA24E5A15A}" presName="spaceRect" presStyleCnt="0"/>
      <dgm:spPr/>
    </dgm:pt>
    <dgm:pt modelId="{CBBF8FD4-FACD-4582-9AC9-C963F107F6F9}" type="pres">
      <dgm:prSet presAssocID="{E4E99948-2C78-4EE8-AC29-B5BA24E5A15A}" presName="parTx" presStyleLbl="revTx" presStyleIdx="2" presStyleCnt="4">
        <dgm:presLayoutVars>
          <dgm:chMax val="0"/>
          <dgm:chPref val="0"/>
        </dgm:presLayoutVars>
      </dgm:prSet>
      <dgm:spPr/>
    </dgm:pt>
    <dgm:pt modelId="{4592F8DD-0E6B-41E6-866C-4EBFEB498913}" type="pres">
      <dgm:prSet presAssocID="{87416B2E-C34B-4497-B39D-5896B7F508A4}" presName="sibTrans" presStyleCnt="0"/>
      <dgm:spPr/>
    </dgm:pt>
    <dgm:pt modelId="{9182816E-91A2-42F8-9E44-EFF24D422DB5}" type="pres">
      <dgm:prSet presAssocID="{43E66D13-2E56-4824-9F47-F716055DB669}" presName="compNode" presStyleCnt="0"/>
      <dgm:spPr/>
    </dgm:pt>
    <dgm:pt modelId="{7D7AD28F-08FA-4907-B328-2D43BAB69D2A}" type="pres">
      <dgm:prSet presAssocID="{43E66D13-2E56-4824-9F47-F716055DB669}" presName="bgRect" presStyleLbl="bgShp" presStyleIdx="3" presStyleCnt="4"/>
      <dgm:spPr/>
    </dgm:pt>
    <dgm:pt modelId="{C47BA2BB-2859-48FD-92B5-6D35B77EFEB9}" type="pres">
      <dgm:prSet presAssocID="{43E66D13-2E56-4824-9F47-F716055DB669}" presName="iconRect" presStyleLbl="node1" presStyleIdx="3" presStyleCnt="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Shield Cross with solid fill"/>
        </a:ext>
      </dgm:extLst>
    </dgm:pt>
    <dgm:pt modelId="{4604DF30-1DFA-40A3-80EB-205CB2CF4FD8}" type="pres">
      <dgm:prSet presAssocID="{43E66D13-2E56-4824-9F47-F716055DB669}" presName="spaceRect" presStyleCnt="0"/>
      <dgm:spPr/>
    </dgm:pt>
    <dgm:pt modelId="{EE38AEE0-D608-42DD-B162-A756BB5363B6}" type="pres">
      <dgm:prSet presAssocID="{43E66D13-2E56-4824-9F47-F716055DB669}" presName="parTx" presStyleLbl="revTx" presStyleIdx="3" presStyleCnt="4">
        <dgm:presLayoutVars>
          <dgm:chMax val="0"/>
          <dgm:chPref val="0"/>
        </dgm:presLayoutVars>
      </dgm:prSet>
      <dgm:spPr/>
    </dgm:pt>
  </dgm:ptLst>
  <dgm:cxnLst>
    <dgm:cxn modelId="{C7675417-318C-4800-B086-9FCB323EF8EB}" type="presOf" srcId="{43E66D13-2E56-4824-9F47-F716055DB669}" destId="{EE38AEE0-D608-42DD-B162-A756BB5363B6}" srcOrd="0" destOrd="0" presId="urn:microsoft.com/office/officeart/2018/2/layout/IconVerticalSolidList"/>
    <dgm:cxn modelId="{0D180A24-0C95-4A24-9153-FD32D3526488}" type="presOf" srcId="{3B66A960-4997-460E-9C18-285AA27897A4}" destId="{F16447DC-2763-4A81-AADD-21FEF17FB48A}" srcOrd="0" destOrd="0" presId="urn:microsoft.com/office/officeart/2018/2/layout/IconVerticalSolidList"/>
    <dgm:cxn modelId="{30CC4579-DB37-4656-8814-93CA46E458DD}" srcId="{F41ACDE1-7735-4FBD-9562-5489220D0969}" destId="{E4E99948-2C78-4EE8-AC29-B5BA24E5A15A}" srcOrd="2" destOrd="0" parTransId="{8FF121BC-E1BC-4BC8-94A5-F02D0EE810B7}" sibTransId="{87416B2E-C34B-4497-B39D-5896B7F508A4}"/>
    <dgm:cxn modelId="{BA928A7B-6893-49F3-B381-A6DA732A19E3}" srcId="{F41ACDE1-7735-4FBD-9562-5489220D0969}" destId="{77159B28-3ED9-4380-8723-10C6A7AF17D5}" srcOrd="1" destOrd="0" parTransId="{ABD4F0C3-464E-48E7-B5FA-6BB082BB5275}" sibTransId="{2870C375-4189-4864-B47D-2F809887D894}"/>
    <dgm:cxn modelId="{80B4E1A5-21D6-417C-AE31-BDD2842CE67B}" type="presOf" srcId="{E4E99948-2C78-4EE8-AC29-B5BA24E5A15A}" destId="{CBBF8FD4-FACD-4582-9AC9-C963F107F6F9}" srcOrd="0" destOrd="0" presId="urn:microsoft.com/office/officeart/2018/2/layout/IconVerticalSolidList"/>
    <dgm:cxn modelId="{8420E8A5-F902-4F7F-AC21-40AD47CC58FE}" type="presOf" srcId="{F41ACDE1-7735-4FBD-9562-5489220D0969}" destId="{D7F5974F-62EA-43AF-8C8D-A75DA2699376}" srcOrd="0" destOrd="0" presId="urn:microsoft.com/office/officeart/2018/2/layout/IconVerticalSolidList"/>
    <dgm:cxn modelId="{D3200CBF-745D-4B8E-A422-4D9F718D6E39}" srcId="{F41ACDE1-7735-4FBD-9562-5489220D0969}" destId="{3B66A960-4997-460E-9C18-285AA27897A4}" srcOrd="0" destOrd="0" parTransId="{877C36C7-E7FF-44AF-8B49-CEB76D5DE114}" sibTransId="{8FFF1EDE-8D54-4AFA-97B5-F20186342D57}"/>
    <dgm:cxn modelId="{DD7CD6E7-86EC-4A61-97E2-9A6C3A2A93EC}" type="presOf" srcId="{77159B28-3ED9-4380-8723-10C6A7AF17D5}" destId="{EB29796F-5CF7-4464-B6CD-9DF0A461A58C}" srcOrd="0" destOrd="0" presId="urn:microsoft.com/office/officeart/2018/2/layout/IconVerticalSolidList"/>
    <dgm:cxn modelId="{09C54EEC-722F-4328-8218-4179A895EAB1}" srcId="{F41ACDE1-7735-4FBD-9562-5489220D0969}" destId="{43E66D13-2E56-4824-9F47-F716055DB669}" srcOrd="3" destOrd="0" parTransId="{EDD273A2-59D0-432A-A238-BD2F6C65FCD4}" sibTransId="{08610D54-17E5-4525-AC01-47BA1466C6DD}"/>
    <dgm:cxn modelId="{41593C08-DEA5-4B13-9974-B145B39FC07A}" type="presParOf" srcId="{D7F5974F-62EA-43AF-8C8D-A75DA2699376}" destId="{3B6D9F8C-5C52-40BB-B59D-5D51358466E1}" srcOrd="0" destOrd="0" presId="urn:microsoft.com/office/officeart/2018/2/layout/IconVerticalSolidList"/>
    <dgm:cxn modelId="{6A60BD4C-1E5F-4F61-AA0C-9BB78D2AF096}" type="presParOf" srcId="{3B6D9F8C-5C52-40BB-B59D-5D51358466E1}" destId="{007764CA-A4D6-41C9-B2DB-217C2A8E99A1}" srcOrd="0" destOrd="0" presId="urn:microsoft.com/office/officeart/2018/2/layout/IconVerticalSolidList"/>
    <dgm:cxn modelId="{9C4651CA-9B37-463C-B591-9D33AD43992C}" type="presParOf" srcId="{3B6D9F8C-5C52-40BB-B59D-5D51358466E1}" destId="{9BC3FB3C-657E-4E07-9686-C29AAD0BF378}" srcOrd="1" destOrd="0" presId="urn:microsoft.com/office/officeart/2018/2/layout/IconVerticalSolidList"/>
    <dgm:cxn modelId="{23C4E600-2DD6-4D2E-B105-F647CE8AE8E5}" type="presParOf" srcId="{3B6D9F8C-5C52-40BB-B59D-5D51358466E1}" destId="{B0BD378B-A8B6-41F3-82CD-0B2E423C931C}" srcOrd="2" destOrd="0" presId="urn:microsoft.com/office/officeart/2018/2/layout/IconVerticalSolidList"/>
    <dgm:cxn modelId="{F6B30D7B-A948-4D74-9AA9-647AE91E245F}" type="presParOf" srcId="{3B6D9F8C-5C52-40BB-B59D-5D51358466E1}" destId="{F16447DC-2763-4A81-AADD-21FEF17FB48A}" srcOrd="3" destOrd="0" presId="urn:microsoft.com/office/officeart/2018/2/layout/IconVerticalSolidList"/>
    <dgm:cxn modelId="{EC1315EA-2047-4323-B2A5-5067C1E32461}" type="presParOf" srcId="{D7F5974F-62EA-43AF-8C8D-A75DA2699376}" destId="{9C9024CD-446E-45E4-BEB0-136A20589870}" srcOrd="1" destOrd="0" presId="urn:microsoft.com/office/officeart/2018/2/layout/IconVerticalSolidList"/>
    <dgm:cxn modelId="{54790291-F9E7-480E-9833-9602AB7FCAEF}" type="presParOf" srcId="{D7F5974F-62EA-43AF-8C8D-A75DA2699376}" destId="{9383D109-3F41-46B9-81D8-2915583CEA28}" srcOrd="2" destOrd="0" presId="urn:microsoft.com/office/officeart/2018/2/layout/IconVerticalSolidList"/>
    <dgm:cxn modelId="{103E1E51-F1BF-4791-A3AF-40C26DBC4C43}" type="presParOf" srcId="{9383D109-3F41-46B9-81D8-2915583CEA28}" destId="{E619FF40-726B-4A5E-BA45-AEE3CE9FC9CA}" srcOrd="0" destOrd="0" presId="urn:microsoft.com/office/officeart/2018/2/layout/IconVerticalSolidList"/>
    <dgm:cxn modelId="{84941423-CE55-4155-98FB-CA98B3D0E0AF}" type="presParOf" srcId="{9383D109-3F41-46B9-81D8-2915583CEA28}" destId="{EE5EF1A9-25AD-45D7-A1E9-B2A059E78875}" srcOrd="1" destOrd="0" presId="urn:microsoft.com/office/officeart/2018/2/layout/IconVerticalSolidList"/>
    <dgm:cxn modelId="{0B5CD16F-7020-46BB-9E6E-312E4670055D}" type="presParOf" srcId="{9383D109-3F41-46B9-81D8-2915583CEA28}" destId="{1CF72516-78CD-4F95-9AE6-5BBE61F07C1F}" srcOrd="2" destOrd="0" presId="urn:microsoft.com/office/officeart/2018/2/layout/IconVerticalSolidList"/>
    <dgm:cxn modelId="{837575DA-F286-4D0F-ACFB-0067434391D5}" type="presParOf" srcId="{9383D109-3F41-46B9-81D8-2915583CEA28}" destId="{EB29796F-5CF7-4464-B6CD-9DF0A461A58C}" srcOrd="3" destOrd="0" presId="urn:microsoft.com/office/officeart/2018/2/layout/IconVerticalSolidList"/>
    <dgm:cxn modelId="{143FC5E0-B4BD-4E58-87E9-1302AFF9D567}" type="presParOf" srcId="{D7F5974F-62EA-43AF-8C8D-A75DA2699376}" destId="{0105BC06-ADAE-48D9-ACD1-3FEE7C80298A}" srcOrd="3" destOrd="0" presId="urn:microsoft.com/office/officeart/2018/2/layout/IconVerticalSolidList"/>
    <dgm:cxn modelId="{FA2ED01C-9ED7-47E6-9E44-1F5F9F08BB9A}" type="presParOf" srcId="{D7F5974F-62EA-43AF-8C8D-A75DA2699376}" destId="{55E15613-85A9-414F-A65D-B777CA981150}" srcOrd="4" destOrd="0" presId="urn:microsoft.com/office/officeart/2018/2/layout/IconVerticalSolidList"/>
    <dgm:cxn modelId="{548A14FB-918D-40B5-AF11-4C160C077423}" type="presParOf" srcId="{55E15613-85A9-414F-A65D-B777CA981150}" destId="{D7D04AF3-7D46-4C5B-AAFE-BDFEF6A6030E}" srcOrd="0" destOrd="0" presId="urn:microsoft.com/office/officeart/2018/2/layout/IconVerticalSolidList"/>
    <dgm:cxn modelId="{33B500C3-1FE6-483E-9A8F-AA0D8450F04C}" type="presParOf" srcId="{55E15613-85A9-414F-A65D-B777CA981150}" destId="{A6210354-92B8-4C51-87F6-FC6B3A890863}" srcOrd="1" destOrd="0" presId="urn:microsoft.com/office/officeart/2018/2/layout/IconVerticalSolidList"/>
    <dgm:cxn modelId="{F87D5B10-2F94-421A-814E-5C8D99E1C9AF}" type="presParOf" srcId="{55E15613-85A9-414F-A65D-B777CA981150}" destId="{CDDA6BBD-09F7-4167-A74C-AB6D965109C0}" srcOrd="2" destOrd="0" presId="urn:microsoft.com/office/officeart/2018/2/layout/IconVerticalSolidList"/>
    <dgm:cxn modelId="{109F1B26-7679-4C38-B741-43BBE5E1D02A}" type="presParOf" srcId="{55E15613-85A9-414F-A65D-B777CA981150}" destId="{CBBF8FD4-FACD-4582-9AC9-C963F107F6F9}" srcOrd="3" destOrd="0" presId="urn:microsoft.com/office/officeart/2018/2/layout/IconVerticalSolidList"/>
    <dgm:cxn modelId="{20BDEBE9-AE04-4094-A68D-43E484A6285F}" type="presParOf" srcId="{D7F5974F-62EA-43AF-8C8D-A75DA2699376}" destId="{4592F8DD-0E6B-41E6-866C-4EBFEB498913}" srcOrd="5" destOrd="0" presId="urn:microsoft.com/office/officeart/2018/2/layout/IconVerticalSolidList"/>
    <dgm:cxn modelId="{971C91C4-E9D2-40D3-8E48-21DF75064C18}" type="presParOf" srcId="{D7F5974F-62EA-43AF-8C8D-A75DA2699376}" destId="{9182816E-91A2-42F8-9E44-EFF24D422DB5}" srcOrd="6" destOrd="0" presId="urn:microsoft.com/office/officeart/2018/2/layout/IconVerticalSolidList"/>
    <dgm:cxn modelId="{4BD16D56-105A-4716-8B71-27F74F0E574E}" type="presParOf" srcId="{9182816E-91A2-42F8-9E44-EFF24D422DB5}" destId="{7D7AD28F-08FA-4907-B328-2D43BAB69D2A}" srcOrd="0" destOrd="0" presId="urn:microsoft.com/office/officeart/2018/2/layout/IconVerticalSolidList"/>
    <dgm:cxn modelId="{8579E51E-49F8-4C55-8739-42634E8CA6F6}" type="presParOf" srcId="{9182816E-91A2-42F8-9E44-EFF24D422DB5}" destId="{C47BA2BB-2859-48FD-92B5-6D35B77EFEB9}" srcOrd="1" destOrd="0" presId="urn:microsoft.com/office/officeart/2018/2/layout/IconVerticalSolidList"/>
    <dgm:cxn modelId="{064789EF-30BD-479B-B2DB-DCF601955FBF}" type="presParOf" srcId="{9182816E-91A2-42F8-9E44-EFF24D422DB5}" destId="{4604DF30-1DFA-40A3-80EB-205CB2CF4FD8}" srcOrd="2" destOrd="0" presId="urn:microsoft.com/office/officeart/2018/2/layout/IconVerticalSolidList"/>
    <dgm:cxn modelId="{AD842434-3E22-4821-A161-9D464E8E53A1}" type="presParOf" srcId="{9182816E-91A2-42F8-9E44-EFF24D422DB5}" destId="{EE38AEE0-D608-42DD-B162-A756BB5363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FD4534E-D4B0-4177-AF59-3069B9B5C77A}"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n-GB"/>
        </a:p>
      </dgm:t>
    </dgm:pt>
    <dgm:pt modelId="{362EE700-AEB9-4869-AD2A-697190A9B12B}">
      <dgm:prSet phldrT="[Text]" custT="1"/>
      <dgm:spPr>
        <a:solidFill>
          <a:srgbClr val="00B050"/>
        </a:solidFill>
      </dgm:spPr>
      <dgm:t>
        <a:bodyPr/>
        <a:lstStyle/>
        <a:p>
          <a:r>
            <a:rPr lang="en-GB" sz="2400" dirty="0">
              <a:solidFill>
                <a:schemeClr val="bg1"/>
              </a:solidFill>
              <a:latin typeface="Congenial" panose="02000503040000020004" pitchFamily="2" charset="0"/>
            </a:rPr>
            <a:t>Technical</a:t>
          </a:r>
        </a:p>
        <a:p>
          <a:r>
            <a:rPr lang="en-GB" sz="2400" dirty="0">
              <a:solidFill>
                <a:schemeClr val="bg1"/>
              </a:solidFill>
              <a:latin typeface="Congenial" panose="02000503040000020004" pitchFamily="2" charset="0"/>
            </a:rPr>
            <a:t>Vulnerability</a:t>
          </a:r>
        </a:p>
      </dgm:t>
    </dgm:pt>
    <dgm:pt modelId="{62088B0D-174C-4721-86C9-36C70A4F0864}" type="parTrans" cxnId="{4E8E71D4-22FF-4F46-865E-0545BD24626E}">
      <dgm:prSet/>
      <dgm:spPr/>
      <dgm:t>
        <a:bodyPr/>
        <a:lstStyle/>
        <a:p>
          <a:endParaRPr lang="en-GB"/>
        </a:p>
      </dgm:t>
    </dgm:pt>
    <dgm:pt modelId="{315EF7C7-6C48-4A83-8E46-7153480F5397}" type="sibTrans" cxnId="{4E8E71D4-22FF-4F46-865E-0545BD24626E}">
      <dgm:prSet/>
      <dgm:spPr/>
      <dgm:t>
        <a:bodyPr/>
        <a:lstStyle/>
        <a:p>
          <a:endParaRPr lang="en-GB"/>
        </a:p>
      </dgm:t>
    </dgm:pt>
    <dgm:pt modelId="{3D06D5D5-3B29-4EE9-ACA9-D769A1503FC5}">
      <dgm:prSet phldrT="[Text]" custT="1"/>
      <dgm:spPr/>
      <dgm:t>
        <a:bodyPr tIns="108000"/>
        <a:lstStyle/>
        <a:p>
          <a:r>
            <a:rPr lang="en-GB" sz="1800" dirty="0">
              <a:latin typeface="Congenial" panose="02000503040000020004" pitchFamily="2" charset="0"/>
            </a:rPr>
            <a:t>PC’s that do not have the latest OS security updates</a:t>
          </a:r>
        </a:p>
      </dgm:t>
    </dgm:pt>
    <dgm:pt modelId="{E7EF1441-8189-4283-9B81-8777993F723B}" type="parTrans" cxnId="{C603329F-5F7E-4B47-9F71-91AE4B96B95F}">
      <dgm:prSet/>
      <dgm:spPr/>
      <dgm:t>
        <a:bodyPr/>
        <a:lstStyle/>
        <a:p>
          <a:endParaRPr lang="en-GB"/>
        </a:p>
      </dgm:t>
    </dgm:pt>
    <dgm:pt modelId="{26D6B82A-3533-46D1-8A27-C9B7AEF5C563}" type="sibTrans" cxnId="{C603329F-5F7E-4B47-9F71-91AE4B96B95F}">
      <dgm:prSet/>
      <dgm:spPr/>
      <dgm:t>
        <a:bodyPr/>
        <a:lstStyle/>
        <a:p>
          <a:endParaRPr lang="en-GB"/>
        </a:p>
      </dgm:t>
    </dgm:pt>
    <dgm:pt modelId="{95C02437-7BF8-4B66-A3AD-E33BC12A73C0}">
      <dgm:prSet phldrT="[Text]" custT="1"/>
      <dgm:spPr>
        <a:solidFill>
          <a:srgbClr val="C00000"/>
        </a:solidFill>
      </dgm:spPr>
      <dgm:t>
        <a:bodyPr/>
        <a:lstStyle/>
        <a:p>
          <a:r>
            <a:rPr lang="en-GB" sz="2400" dirty="0">
              <a:solidFill>
                <a:schemeClr val="bg1"/>
              </a:solidFill>
              <a:latin typeface="Congenial" panose="02000503040000020004" pitchFamily="2" charset="0"/>
            </a:rPr>
            <a:t>Non- Technical</a:t>
          </a:r>
        </a:p>
        <a:p>
          <a:r>
            <a:rPr lang="en-GB" sz="2400" dirty="0">
              <a:solidFill>
                <a:schemeClr val="bg1"/>
              </a:solidFill>
              <a:latin typeface="Congenial" panose="02000503040000020004" pitchFamily="2" charset="0"/>
            </a:rPr>
            <a:t>Vulnerability</a:t>
          </a:r>
        </a:p>
      </dgm:t>
    </dgm:pt>
    <dgm:pt modelId="{12858A6C-09F5-48C3-A685-379D84842050}" type="parTrans" cxnId="{E3E6BE17-97A3-48DB-8195-AB41DAD4D714}">
      <dgm:prSet/>
      <dgm:spPr/>
      <dgm:t>
        <a:bodyPr/>
        <a:lstStyle/>
        <a:p>
          <a:endParaRPr lang="en-GB"/>
        </a:p>
      </dgm:t>
    </dgm:pt>
    <dgm:pt modelId="{A448B13D-366C-4D3A-B7EE-8ACC36087F85}" type="sibTrans" cxnId="{E3E6BE17-97A3-48DB-8195-AB41DAD4D714}">
      <dgm:prSet/>
      <dgm:spPr/>
      <dgm:t>
        <a:bodyPr/>
        <a:lstStyle/>
        <a:p>
          <a:endParaRPr lang="en-GB"/>
        </a:p>
      </dgm:t>
    </dgm:pt>
    <dgm:pt modelId="{895F29E2-33E1-4766-976C-CEBF59B454CC}">
      <dgm:prSet phldrT="[Text]" custT="1"/>
      <dgm:spPr/>
      <dgm:t>
        <a:bodyPr/>
        <a:lstStyle/>
        <a:p>
          <a:r>
            <a:rPr lang="en-GB" sz="1800" dirty="0">
              <a:latin typeface="Congenial" panose="02000503040000020004" pitchFamily="2" charset="0"/>
            </a:rPr>
            <a:t>Passwords left written down</a:t>
          </a:r>
        </a:p>
      </dgm:t>
    </dgm:pt>
    <dgm:pt modelId="{59D8948E-24EE-4ADE-9D83-BA8BB9F6CDEA}" type="parTrans" cxnId="{5AED3EC7-B290-43D2-8AA6-6C145EBDF475}">
      <dgm:prSet/>
      <dgm:spPr/>
      <dgm:t>
        <a:bodyPr/>
        <a:lstStyle/>
        <a:p>
          <a:endParaRPr lang="en-GB"/>
        </a:p>
      </dgm:t>
    </dgm:pt>
    <dgm:pt modelId="{1C949001-1AF7-4C99-A67A-550C449656E2}" type="sibTrans" cxnId="{5AED3EC7-B290-43D2-8AA6-6C145EBDF475}">
      <dgm:prSet/>
      <dgm:spPr/>
      <dgm:t>
        <a:bodyPr/>
        <a:lstStyle/>
        <a:p>
          <a:endParaRPr lang="en-GB"/>
        </a:p>
      </dgm:t>
    </dgm:pt>
    <dgm:pt modelId="{4DDB3F2C-B43B-4C2B-8C8F-6CA501CFB3A1}">
      <dgm:prSet phldrT="[Text]" custT="1"/>
      <dgm:spPr/>
      <dgm:t>
        <a:bodyPr tIns="108000"/>
        <a:lstStyle/>
        <a:p>
          <a:r>
            <a:rPr lang="en-GB" sz="1800" dirty="0">
              <a:latin typeface="Congenial" panose="02000503040000020004" pitchFamily="2" charset="0"/>
            </a:rPr>
            <a:t>A system that has not been scanned for viruses</a:t>
          </a:r>
        </a:p>
      </dgm:t>
    </dgm:pt>
    <dgm:pt modelId="{7B320367-33FE-44C8-B186-15E12F3E2874}" type="parTrans" cxnId="{CDB54EC5-209B-4BBB-9CEA-502F15D881F4}">
      <dgm:prSet/>
      <dgm:spPr/>
      <dgm:t>
        <a:bodyPr/>
        <a:lstStyle/>
        <a:p>
          <a:endParaRPr lang="en-GB"/>
        </a:p>
      </dgm:t>
    </dgm:pt>
    <dgm:pt modelId="{1B237201-ADDC-44EA-8640-6111B4E97331}" type="sibTrans" cxnId="{CDB54EC5-209B-4BBB-9CEA-502F15D881F4}">
      <dgm:prSet/>
      <dgm:spPr/>
      <dgm:t>
        <a:bodyPr/>
        <a:lstStyle/>
        <a:p>
          <a:endParaRPr lang="en-GB"/>
        </a:p>
      </dgm:t>
    </dgm:pt>
    <dgm:pt modelId="{64476ED9-C381-4596-A0DA-94290A6CBAB7}">
      <dgm:prSet phldrT="[Text]" custT="1"/>
      <dgm:spPr/>
      <dgm:t>
        <a:bodyPr tIns="108000"/>
        <a:lstStyle/>
        <a:p>
          <a:r>
            <a:rPr lang="en-GB" sz="1800" dirty="0">
              <a:latin typeface="Congenial" panose="02000503040000020004" pitchFamily="2" charset="0"/>
            </a:rPr>
            <a:t>A new software update that contains bugs</a:t>
          </a:r>
        </a:p>
      </dgm:t>
    </dgm:pt>
    <dgm:pt modelId="{C04067AF-8B8B-48D1-A0BC-827A605D3427}" type="parTrans" cxnId="{E71F0F8D-ADAC-40E9-A4EC-7556420F3C5D}">
      <dgm:prSet/>
      <dgm:spPr/>
      <dgm:t>
        <a:bodyPr/>
        <a:lstStyle/>
        <a:p>
          <a:endParaRPr lang="en-GB"/>
        </a:p>
      </dgm:t>
    </dgm:pt>
    <dgm:pt modelId="{4D8976C5-E57B-4DBD-9A96-8196038614A0}" type="sibTrans" cxnId="{E71F0F8D-ADAC-40E9-A4EC-7556420F3C5D}">
      <dgm:prSet/>
      <dgm:spPr/>
      <dgm:t>
        <a:bodyPr/>
        <a:lstStyle/>
        <a:p>
          <a:endParaRPr lang="en-GB"/>
        </a:p>
      </dgm:t>
    </dgm:pt>
    <dgm:pt modelId="{F44AB618-509F-4F92-A10A-648042922141}">
      <dgm:prSet phldrT="[Text]" custT="1"/>
      <dgm:spPr/>
      <dgm:t>
        <a:bodyPr/>
        <a:lstStyle/>
        <a:p>
          <a:r>
            <a:rPr lang="en-GB" sz="1800" dirty="0">
              <a:latin typeface="Congenial" panose="02000503040000020004" pitchFamily="2" charset="0"/>
            </a:rPr>
            <a:t>The server room is never locked</a:t>
          </a:r>
        </a:p>
      </dgm:t>
    </dgm:pt>
    <dgm:pt modelId="{CA0C2E02-CF4A-40CA-8B70-8009B02455E4}" type="parTrans" cxnId="{517F98D1-497B-4701-98CD-1C7C8941AED0}">
      <dgm:prSet/>
      <dgm:spPr/>
      <dgm:t>
        <a:bodyPr/>
        <a:lstStyle/>
        <a:p>
          <a:endParaRPr lang="en-GB"/>
        </a:p>
      </dgm:t>
    </dgm:pt>
    <dgm:pt modelId="{41C413A0-839A-49D1-B980-3D2E8D0EF09F}" type="sibTrans" cxnId="{517F98D1-497B-4701-98CD-1C7C8941AED0}">
      <dgm:prSet/>
      <dgm:spPr/>
      <dgm:t>
        <a:bodyPr/>
        <a:lstStyle/>
        <a:p>
          <a:endParaRPr lang="en-GB"/>
        </a:p>
      </dgm:t>
    </dgm:pt>
    <dgm:pt modelId="{B89D87F1-7184-471E-82FC-226AE8AA0F7B}">
      <dgm:prSet phldrT="[Text]" custT="1"/>
      <dgm:spPr/>
      <dgm:t>
        <a:bodyPr/>
        <a:lstStyle/>
        <a:p>
          <a:r>
            <a:rPr lang="en-GB" sz="1800" dirty="0">
              <a:latin typeface="Congenial" panose="02000503040000020004" pitchFamily="2" charset="0"/>
            </a:rPr>
            <a:t>No security guards checking staff ID’s</a:t>
          </a:r>
        </a:p>
      </dgm:t>
    </dgm:pt>
    <dgm:pt modelId="{9D12C5D9-2D2A-4237-BB6D-238896B16137}" type="parTrans" cxnId="{BE3DB9B9-822D-4263-B0CD-89A41D17BBCC}">
      <dgm:prSet/>
      <dgm:spPr/>
      <dgm:t>
        <a:bodyPr/>
        <a:lstStyle/>
        <a:p>
          <a:endParaRPr lang="en-GB"/>
        </a:p>
      </dgm:t>
    </dgm:pt>
    <dgm:pt modelId="{666B14F0-097E-4E4B-B2CC-6770F5C3BFA8}" type="sibTrans" cxnId="{BE3DB9B9-822D-4263-B0CD-89A41D17BBCC}">
      <dgm:prSet/>
      <dgm:spPr/>
      <dgm:t>
        <a:bodyPr/>
        <a:lstStyle/>
        <a:p>
          <a:endParaRPr lang="en-GB"/>
        </a:p>
      </dgm:t>
    </dgm:pt>
    <dgm:pt modelId="{0015D782-4814-41D2-AD30-E3F986E640A0}">
      <dgm:prSet phldrT="[Text]" custT="1"/>
      <dgm:spPr/>
      <dgm:t>
        <a:bodyPr/>
        <a:lstStyle/>
        <a:p>
          <a:r>
            <a:rPr lang="en-GB" sz="1800" dirty="0">
              <a:latin typeface="Congenial" panose="02000503040000020004" pitchFamily="2" charset="0"/>
            </a:rPr>
            <a:t>Poorly trained staff</a:t>
          </a:r>
        </a:p>
      </dgm:t>
    </dgm:pt>
    <dgm:pt modelId="{E3261B8B-FE26-4838-8060-E764737B8FA0}" type="parTrans" cxnId="{DFB8D37A-5822-4C9B-84A2-9D01AF8A739F}">
      <dgm:prSet/>
      <dgm:spPr/>
      <dgm:t>
        <a:bodyPr/>
        <a:lstStyle/>
        <a:p>
          <a:endParaRPr lang="en-GB"/>
        </a:p>
      </dgm:t>
    </dgm:pt>
    <dgm:pt modelId="{0BDC6B1A-97B5-452F-866F-2044439A9245}" type="sibTrans" cxnId="{DFB8D37A-5822-4C9B-84A2-9D01AF8A739F}">
      <dgm:prSet/>
      <dgm:spPr/>
      <dgm:t>
        <a:bodyPr/>
        <a:lstStyle/>
        <a:p>
          <a:endParaRPr lang="en-GB"/>
        </a:p>
      </dgm:t>
    </dgm:pt>
    <dgm:pt modelId="{CBDAF427-066E-4FC4-8FEA-E005D81FC60E}">
      <dgm:prSet phldrT="[Text]" custT="1"/>
      <dgm:spPr/>
      <dgm:t>
        <a:bodyPr/>
        <a:lstStyle/>
        <a:p>
          <a:r>
            <a:rPr lang="en-GB" sz="1800" dirty="0">
              <a:latin typeface="Congenial" panose="02000503040000020004" pitchFamily="2" charset="0"/>
            </a:rPr>
            <a:t>Applications that do not have the latest patches</a:t>
          </a:r>
        </a:p>
      </dgm:t>
    </dgm:pt>
    <dgm:pt modelId="{F8715E4F-53B7-465E-843C-280BC6F2FDAB}" type="parTrans" cxnId="{47FD5320-C66E-4B46-95D3-4F47B87BB38B}">
      <dgm:prSet/>
      <dgm:spPr/>
      <dgm:t>
        <a:bodyPr/>
        <a:lstStyle/>
        <a:p>
          <a:endParaRPr lang="en-GB"/>
        </a:p>
      </dgm:t>
    </dgm:pt>
    <dgm:pt modelId="{744C2066-8AF4-4EA2-8F0A-CB806C19F3F3}" type="sibTrans" cxnId="{47FD5320-C66E-4B46-95D3-4F47B87BB38B}">
      <dgm:prSet/>
      <dgm:spPr/>
      <dgm:t>
        <a:bodyPr/>
        <a:lstStyle/>
        <a:p>
          <a:endParaRPr lang="en-GB"/>
        </a:p>
      </dgm:t>
    </dgm:pt>
    <dgm:pt modelId="{71FD9FB6-73A9-4600-94D6-B9369E920E82}" type="pres">
      <dgm:prSet presAssocID="{7FD4534E-D4B0-4177-AF59-3069B9B5C77A}" presName="Name0" presStyleCnt="0">
        <dgm:presLayoutVars>
          <dgm:dir/>
          <dgm:animLvl val="lvl"/>
          <dgm:resizeHandles val="exact"/>
        </dgm:presLayoutVars>
      </dgm:prSet>
      <dgm:spPr/>
    </dgm:pt>
    <dgm:pt modelId="{198DA60C-2CCE-4429-A21B-FB6E4B862E54}" type="pres">
      <dgm:prSet presAssocID="{362EE700-AEB9-4869-AD2A-697190A9B12B}" presName="linNode" presStyleCnt="0"/>
      <dgm:spPr/>
    </dgm:pt>
    <dgm:pt modelId="{5DBC61F6-5247-4869-8ECC-A64EA5F0D061}" type="pres">
      <dgm:prSet presAssocID="{362EE700-AEB9-4869-AD2A-697190A9B12B}" presName="parentText" presStyleLbl="node1" presStyleIdx="0" presStyleCnt="2" custScaleX="72993" custScaleY="62919">
        <dgm:presLayoutVars>
          <dgm:chMax val="1"/>
          <dgm:bulletEnabled val="1"/>
        </dgm:presLayoutVars>
      </dgm:prSet>
      <dgm:spPr/>
    </dgm:pt>
    <dgm:pt modelId="{6433DD31-AE32-42C5-AEB0-B2FBA585B946}" type="pres">
      <dgm:prSet presAssocID="{362EE700-AEB9-4869-AD2A-697190A9B12B}" presName="descendantText" presStyleLbl="alignAccFollowNode1" presStyleIdx="0" presStyleCnt="2" custScaleY="67600" custLinFactNeighborY="7650">
        <dgm:presLayoutVars>
          <dgm:bulletEnabled val="1"/>
        </dgm:presLayoutVars>
      </dgm:prSet>
      <dgm:spPr/>
    </dgm:pt>
    <dgm:pt modelId="{38CCF0B9-626F-4DAE-ACA4-19178156B46F}" type="pres">
      <dgm:prSet presAssocID="{315EF7C7-6C48-4A83-8E46-7153480F5397}" presName="sp" presStyleCnt="0"/>
      <dgm:spPr/>
    </dgm:pt>
    <dgm:pt modelId="{B39965EB-7DE9-42A8-BB1E-3E45DA9BC338}" type="pres">
      <dgm:prSet presAssocID="{95C02437-7BF8-4B66-A3AD-E33BC12A73C0}" presName="linNode" presStyleCnt="0"/>
      <dgm:spPr/>
    </dgm:pt>
    <dgm:pt modelId="{7B915D15-0552-4408-8359-05C4D0877EEF}" type="pres">
      <dgm:prSet presAssocID="{95C02437-7BF8-4B66-A3AD-E33BC12A73C0}" presName="parentText" presStyleLbl="node1" presStyleIdx="1" presStyleCnt="2" custScaleX="68293" custScaleY="68788">
        <dgm:presLayoutVars>
          <dgm:chMax val="1"/>
          <dgm:bulletEnabled val="1"/>
        </dgm:presLayoutVars>
      </dgm:prSet>
      <dgm:spPr/>
    </dgm:pt>
    <dgm:pt modelId="{A5529E32-85E9-4DF0-A6EC-AAF55040BA38}" type="pres">
      <dgm:prSet presAssocID="{95C02437-7BF8-4B66-A3AD-E33BC12A73C0}" presName="descendantText" presStyleLbl="alignAccFollowNode1" presStyleIdx="1" presStyleCnt="2" custScaleY="71078">
        <dgm:presLayoutVars>
          <dgm:bulletEnabled val="1"/>
        </dgm:presLayoutVars>
      </dgm:prSet>
      <dgm:spPr/>
    </dgm:pt>
  </dgm:ptLst>
  <dgm:cxnLst>
    <dgm:cxn modelId="{4A271407-9F24-477D-85B4-AB0759FA358C}" type="presOf" srcId="{F44AB618-509F-4F92-A10A-648042922141}" destId="{A5529E32-85E9-4DF0-A6EC-AAF55040BA38}" srcOrd="0" destOrd="1" presId="urn:microsoft.com/office/officeart/2005/8/layout/vList5"/>
    <dgm:cxn modelId="{E3E6BE17-97A3-48DB-8195-AB41DAD4D714}" srcId="{7FD4534E-D4B0-4177-AF59-3069B9B5C77A}" destId="{95C02437-7BF8-4B66-A3AD-E33BC12A73C0}" srcOrd="1" destOrd="0" parTransId="{12858A6C-09F5-48C3-A685-379D84842050}" sibTransId="{A448B13D-366C-4D3A-B7EE-8ACC36087F85}"/>
    <dgm:cxn modelId="{5C69D81D-3F44-4D32-B76F-C199A9C81C96}" type="presOf" srcId="{362EE700-AEB9-4869-AD2A-697190A9B12B}" destId="{5DBC61F6-5247-4869-8ECC-A64EA5F0D061}" srcOrd="0" destOrd="0" presId="urn:microsoft.com/office/officeart/2005/8/layout/vList5"/>
    <dgm:cxn modelId="{47FD5320-C66E-4B46-95D3-4F47B87BB38B}" srcId="{362EE700-AEB9-4869-AD2A-697190A9B12B}" destId="{CBDAF427-066E-4FC4-8FEA-E005D81FC60E}" srcOrd="1" destOrd="0" parTransId="{F8715E4F-53B7-465E-843C-280BC6F2FDAB}" sibTransId="{744C2066-8AF4-4EA2-8F0A-CB806C19F3F3}"/>
    <dgm:cxn modelId="{56555322-80BB-49E4-80E5-D3392FC75B4F}" type="presOf" srcId="{B89D87F1-7184-471E-82FC-226AE8AA0F7B}" destId="{A5529E32-85E9-4DF0-A6EC-AAF55040BA38}" srcOrd="0" destOrd="2" presId="urn:microsoft.com/office/officeart/2005/8/layout/vList5"/>
    <dgm:cxn modelId="{36DE546D-A5E2-4532-85C0-DFA7FB27E735}" type="presOf" srcId="{64476ED9-C381-4596-A0DA-94290A6CBAB7}" destId="{6433DD31-AE32-42C5-AEB0-B2FBA585B946}" srcOrd="0" destOrd="3" presId="urn:microsoft.com/office/officeart/2005/8/layout/vList5"/>
    <dgm:cxn modelId="{DFB8D37A-5822-4C9B-84A2-9D01AF8A739F}" srcId="{95C02437-7BF8-4B66-A3AD-E33BC12A73C0}" destId="{0015D782-4814-41D2-AD30-E3F986E640A0}" srcOrd="3" destOrd="0" parTransId="{E3261B8B-FE26-4838-8060-E764737B8FA0}" sibTransId="{0BDC6B1A-97B5-452F-866F-2044439A9245}"/>
    <dgm:cxn modelId="{E3169880-01B1-45C4-A1A7-29D97D67A618}" type="presOf" srcId="{4DDB3F2C-B43B-4C2B-8C8F-6CA501CFB3A1}" destId="{6433DD31-AE32-42C5-AEB0-B2FBA585B946}" srcOrd="0" destOrd="2" presId="urn:microsoft.com/office/officeart/2005/8/layout/vList5"/>
    <dgm:cxn modelId="{07CFF383-16FA-4901-90E4-D59CE31F3A36}" type="presOf" srcId="{7FD4534E-D4B0-4177-AF59-3069B9B5C77A}" destId="{71FD9FB6-73A9-4600-94D6-B9369E920E82}" srcOrd="0" destOrd="0" presId="urn:microsoft.com/office/officeart/2005/8/layout/vList5"/>
    <dgm:cxn modelId="{E71F0F8D-ADAC-40E9-A4EC-7556420F3C5D}" srcId="{362EE700-AEB9-4869-AD2A-697190A9B12B}" destId="{64476ED9-C381-4596-A0DA-94290A6CBAB7}" srcOrd="3" destOrd="0" parTransId="{C04067AF-8B8B-48D1-A0BC-827A605D3427}" sibTransId="{4D8976C5-E57B-4DBD-9A96-8196038614A0}"/>
    <dgm:cxn modelId="{21579B91-6313-4E43-B554-E98E0E17F869}" type="presOf" srcId="{0015D782-4814-41D2-AD30-E3F986E640A0}" destId="{A5529E32-85E9-4DF0-A6EC-AAF55040BA38}" srcOrd="0" destOrd="3" presId="urn:microsoft.com/office/officeart/2005/8/layout/vList5"/>
    <dgm:cxn modelId="{C603329F-5F7E-4B47-9F71-91AE4B96B95F}" srcId="{362EE700-AEB9-4869-AD2A-697190A9B12B}" destId="{3D06D5D5-3B29-4EE9-ACA9-D769A1503FC5}" srcOrd="0" destOrd="0" parTransId="{E7EF1441-8189-4283-9B81-8777993F723B}" sibTransId="{26D6B82A-3533-46D1-8A27-C9B7AEF5C563}"/>
    <dgm:cxn modelId="{711F18A2-F013-46E1-B5AC-4F009EC18E1B}" type="presOf" srcId="{95C02437-7BF8-4B66-A3AD-E33BC12A73C0}" destId="{7B915D15-0552-4408-8359-05C4D0877EEF}" srcOrd="0" destOrd="0" presId="urn:microsoft.com/office/officeart/2005/8/layout/vList5"/>
    <dgm:cxn modelId="{BE3DB9B9-822D-4263-B0CD-89A41D17BBCC}" srcId="{95C02437-7BF8-4B66-A3AD-E33BC12A73C0}" destId="{B89D87F1-7184-471E-82FC-226AE8AA0F7B}" srcOrd="2" destOrd="0" parTransId="{9D12C5D9-2D2A-4237-BB6D-238896B16137}" sibTransId="{666B14F0-097E-4E4B-B2CC-6770F5C3BFA8}"/>
    <dgm:cxn modelId="{CDB54EC5-209B-4BBB-9CEA-502F15D881F4}" srcId="{362EE700-AEB9-4869-AD2A-697190A9B12B}" destId="{4DDB3F2C-B43B-4C2B-8C8F-6CA501CFB3A1}" srcOrd="2" destOrd="0" parTransId="{7B320367-33FE-44C8-B186-15E12F3E2874}" sibTransId="{1B237201-ADDC-44EA-8640-6111B4E97331}"/>
    <dgm:cxn modelId="{5AED3EC7-B290-43D2-8AA6-6C145EBDF475}" srcId="{95C02437-7BF8-4B66-A3AD-E33BC12A73C0}" destId="{895F29E2-33E1-4766-976C-CEBF59B454CC}" srcOrd="0" destOrd="0" parTransId="{59D8948E-24EE-4ADE-9D83-BA8BB9F6CDEA}" sibTransId="{1C949001-1AF7-4C99-A67A-550C449656E2}"/>
    <dgm:cxn modelId="{5C5AEDCC-CA9C-4D02-8532-8853A6DBD17A}" type="presOf" srcId="{3D06D5D5-3B29-4EE9-ACA9-D769A1503FC5}" destId="{6433DD31-AE32-42C5-AEB0-B2FBA585B946}" srcOrd="0" destOrd="0" presId="urn:microsoft.com/office/officeart/2005/8/layout/vList5"/>
    <dgm:cxn modelId="{517F98D1-497B-4701-98CD-1C7C8941AED0}" srcId="{95C02437-7BF8-4B66-A3AD-E33BC12A73C0}" destId="{F44AB618-509F-4F92-A10A-648042922141}" srcOrd="1" destOrd="0" parTransId="{CA0C2E02-CF4A-40CA-8B70-8009B02455E4}" sibTransId="{41C413A0-839A-49D1-B980-3D2E8D0EF09F}"/>
    <dgm:cxn modelId="{4E8E71D4-22FF-4F46-865E-0545BD24626E}" srcId="{7FD4534E-D4B0-4177-AF59-3069B9B5C77A}" destId="{362EE700-AEB9-4869-AD2A-697190A9B12B}" srcOrd="0" destOrd="0" parTransId="{62088B0D-174C-4721-86C9-36C70A4F0864}" sibTransId="{315EF7C7-6C48-4A83-8E46-7153480F5397}"/>
    <dgm:cxn modelId="{BA5199F2-9314-47E1-95BE-A8CF2355953F}" type="presOf" srcId="{895F29E2-33E1-4766-976C-CEBF59B454CC}" destId="{A5529E32-85E9-4DF0-A6EC-AAF55040BA38}" srcOrd="0" destOrd="0" presId="urn:microsoft.com/office/officeart/2005/8/layout/vList5"/>
    <dgm:cxn modelId="{DA9FBCFA-B1E9-4393-8FEB-5C7AAEADEC13}" type="presOf" srcId="{CBDAF427-066E-4FC4-8FEA-E005D81FC60E}" destId="{6433DD31-AE32-42C5-AEB0-B2FBA585B946}" srcOrd="0" destOrd="1" presId="urn:microsoft.com/office/officeart/2005/8/layout/vList5"/>
    <dgm:cxn modelId="{F7CA2524-9292-416C-AC6F-62D034F07C25}" type="presParOf" srcId="{71FD9FB6-73A9-4600-94D6-B9369E920E82}" destId="{198DA60C-2CCE-4429-A21B-FB6E4B862E54}" srcOrd="0" destOrd="0" presId="urn:microsoft.com/office/officeart/2005/8/layout/vList5"/>
    <dgm:cxn modelId="{3664347B-093A-498A-B834-63036A031C4D}" type="presParOf" srcId="{198DA60C-2CCE-4429-A21B-FB6E4B862E54}" destId="{5DBC61F6-5247-4869-8ECC-A64EA5F0D061}" srcOrd="0" destOrd="0" presId="urn:microsoft.com/office/officeart/2005/8/layout/vList5"/>
    <dgm:cxn modelId="{D59A1B40-7732-407E-AE41-4C66F042B062}" type="presParOf" srcId="{198DA60C-2CCE-4429-A21B-FB6E4B862E54}" destId="{6433DD31-AE32-42C5-AEB0-B2FBA585B946}" srcOrd="1" destOrd="0" presId="urn:microsoft.com/office/officeart/2005/8/layout/vList5"/>
    <dgm:cxn modelId="{8E4F2A51-B55E-4425-9D7A-B6163AABE717}" type="presParOf" srcId="{71FD9FB6-73A9-4600-94D6-B9369E920E82}" destId="{38CCF0B9-626F-4DAE-ACA4-19178156B46F}" srcOrd="1" destOrd="0" presId="urn:microsoft.com/office/officeart/2005/8/layout/vList5"/>
    <dgm:cxn modelId="{31321A0B-BE4C-44DE-85E9-596A221DCD4B}" type="presParOf" srcId="{71FD9FB6-73A9-4600-94D6-B9369E920E82}" destId="{B39965EB-7DE9-42A8-BB1E-3E45DA9BC338}" srcOrd="2" destOrd="0" presId="urn:microsoft.com/office/officeart/2005/8/layout/vList5"/>
    <dgm:cxn modelId="{A00BE01E-5E00-419C-B7F7-B04EE68709C7}" type="presParOf" srcId="{B39965EB-7DE9-42A8-BB1E-3E45DA9BC338}" destId="{7B915D15-0552-4408-8359-05C4D0877EEF}" srcOrd="0" destOrd="0" presId="urn:microsoft.com/office/officeart/2005/8/layout/vList5"/>
    <dgm:cxn modelId="{DD924DDB-AC8D-487F-BCA5-7410CD510466}" type="presParOf" srcId="{B39965EB-7DE9-42A8-BB1E-3E45DA9BC338}" destId="{A5529E32-85E9-4DF0-A6EC-AAF55040BA3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DE449D6-7F73-4D22-8F6E-78FC9A882211}"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EB191567-00E2-47B2-8017-A421383F7A3E}">
      <dgm:prSet/>
      <dgm:spPr/>
      <dgm:t>
        <a:bodyPr/>
        <a:lstStyle/>
        <a:p>
          <a:r>
            <a:rPr lang="en-GB" dirty="0"/>
            <a:t>An attack vector is the </a:t>
          </a:r>
          <a:r>
            <a:rPr lang="en-GB" b="1" i="1" dirty="0"/>
            <a:t>way that the attack was delivered </a:t>
          </a:r>
          <a:r>
            <a:rPr lang="en-GB" dirty="0"/>
            <a:t>to a system.</a:t>
          </a:r>
          <a:endParaRPr lang="en-US" dirty="0"/>
        </a:p>
      </dgm:t>
    </dgm:pt>
    <dgm:pt modelId="{3CEF3F01-C958-4F16-967C-EC254602967A}" type="parTrans" cxnId="{F2632770-744D-4516-9983-E17525DFC405}">
      <dgm:prSet/>
      <dgm:spPr/>
      <dgm:t>
        <a:bodyPr/>
        <a:lstStyle/>
        <a:p>
          <a:endParaRPr lang="en-US"/>
        </a:p>
      </dgm:t>
    </dgm:pt>
    <dgm:pt modelId="{F2F4322F-B65D-44C4-8FB1-A2C758CE0886}" type="sibTrans" cxnId="{F2632770-744D-4516-9983-E17525DFC405}">
      <dgm:prSet/>
      <dgm:spPr/>
      <dgm:t>
        <a:bodyPr/>
        <a:lstStyle/>
        <a:p>
          <a:endParaRPr lang="en-US"/>
        </a:p>
      </dgm:t>
    </dgm:pt>
    <dgm:pt modelId="{24252D21-106D-4E20-A1FB-FC9D0FBAE3F3}">
      <dgm:prSet/>
      <dgm:spPr/>
      <dgm:t>
        <a:bodyPr/>
        <a:lstStyle/>
        <a:p>
          <a:r>
            <a:rPr lang="en-GB"/>
            <a:t>For example, an employee is sent an email with a link to a file.</a:t>
          </a:r>
          <a:endParaRPr lang="en-US"/>
        </a:p>
      </dgm:t>
    </dgm:pt>
    <dgm:pt modelId="{BE289AC2-EF38-4D2C-8F8A-79286E084C28}" type="parTrans" cxnId="{18FECF33-940B-440A-893F-663391796A74}">
      <dgm:prSet/>
      <dgm:spPr/>
      <dgm:t>
        <a:bodyPr/>
        <a:lstStyle/>
        <a:p>
          <a:endParaRPr lang="en-US"/>
        </a:p>
      </dgm:t>
    </dgm:pt>
    <dgm:pt modelId="{38EE296D-7A51-4CD4-B4AC-C709E6FA8E93}" type="sibTrans" cxnId="{18FECF33-940B-440A-893F-663391796A74}">
      <dgm:prSet/>
      <dgm:spPr/>
      <dgm:t>
        <a:bodyPr/>
        <a:lstStyle/>
        <a:p>
          <a:endParaRPr lang="en-US"/>
        </a:p>
      </dgm:t>
    </dgm:pt>
    <dgm:pt modelId="{FC8BC84B-299E-4740-8AC5-1861C55EE5FB}">
      <dgm:prSet/>
      <dgm:spPr/>
      <dgm:t>
        <a:bodyPr/>
        <a:lstStyle/>
        <a:p>
          <a:r>
            <a:rPr lang="en-GB"/>
            <a:t>Clicking on the link downloads a virus to the PC.</a:t>
          </a:r>
          <a:endParaRPr lang="en-US"/>
        </a:p>
      </dgm:t>
    </dgm:pt>
    <dgm:pt modelId="{B785C58F-6A18-444D-A780-8AD69AD5612D}" type="parTrans" cxnId="{81CD8960-AE24-4D2A-B02D-3F25D1CCBFA9}">
      <dgm:prSet/>
      <dgm:spPr/>
      <dgm:t>
        <a:bodyPr/>
        <a:lstStyle/>
        <a:p>
          <a:endParaRPr lang="en-US"/>
        </a:p>
      </dgm:t>
    </dgm:pt>
    <dgm:pt modelId="{6D363B0C-59EC-4A3D-AD70-55C675C4E5DE}" type="sibTrans" cxnId="{81CD8960-AE24-4D2A-B02D-3F25D1CCBFA9}">
      <dgm:prSet/>
      <dgm:spPr/>
      <dgm:t>
        <a:bodyPr/>
        <a:lstStyle/>
        <a:p>
          <a:endParaRPr lang="en-US"/>
        </a:p>
      </dgm:t>
    </dgm:pt>
    <dgm:pt modelId="{6731AABA-41F7-4214-9C26-E6903F0A7498}">
      <dgm:prSet/>
      <dgm:spPr/>
      <dgm:t>
        <a:bodyPr/>
        <a:lstStyle/>
        <a:p>
          <a:r>
            <a:rPr lang="en-GB" dirty="0"/>
            <a:t>Here, the </a:t>
          </a:r>
          <a:r>
            <a:rPr lang="en-GB" b="1" i="1" dirty="0"/>
            <a:t>EMAIL</a:t>
          </a:r>
          <a:r>
            <a:rPr lang="en-GB" dirty="0"/>
            <a:t> is the </a:t>
          </a:r>
          <a:r>
            <a:rPr lang="en-GB" b="1" i="1" dirty="0"/>
            <a:t>ATTACK VECTOR</a:t>
          </a:r>
          <a:r>
            <a:rPr lang="en-GB" dirty="0"/>
            <a:t>.</a:t>
          </a:r>
          <a:endParaRPr lang="en-US" dirty="0"/>
        </a:p>
      </dgm:t>
    </dgm:pt>
    <dgm:pt modelId="{E82DAFDE-44A6-4800-9F0F-F223572BB80D}" type="parTrans" cxnId="{A908FA0B-8E88-4265-A648-947380F709CD}">
      <dgm:prSet/>
      <dgm:spPr/>
      <dgm:t>
        <a:bodyPr/>
        <a:lstStyle/>
        <a:p>
          <a:endParaRPr lang="en-US"/>
        </a:p>
      </dgm:t>
    </dgm:pt>
    <dgm:pt modelId="{B004F799-E0DD-4FD2-A0D5-9FC6131BFF20}" type="sibTrans" cxnId="{A908FA0B-8E88-4265-A648-947380F709CD}">
      <dgm:prSet/>
      <dgm:spPr/>
      <dgm:t>
        <a:bodyPr/>
        <a:lstStyle/>
        <a:p>
          <a:endParaRPr lang="en-US"/>
        </a:p>
      </dgm:t>
    </dgm:pt>
    <dgm:pt modelId="{89389E99-B067-40E1-85B0-EA08BC235684}">
      <dgm:prSet/>
      <dgm:spPr/>
      <dgm:t>
        <a:bodyPr/>
        <a:lstStyle/>
        <a:p>
          <a:r>
            <a:rPr lang="en-GB"/>
            <a:t>It is how the virus was delivered into the computer.</a:t>
          </a:r>
          <a:endParaRPr lang="en-US"/>
        </a:p>
      </dgm:t>
    </dgm:pt>
    <dgm:pt modelId="{BD402B81-1920-44D0-8736-6EBB0BEC5EC5}" type="parTrans" cxnId="{0FCCA98E-5326-4E0F-B409-F72E51404D52}">
      <dgm:prSet/>
      <dgm:spPr/>
      <dgm:t>
        <a:bodyPr/>
        <a:lstStyle/>
        <a:p>
          <a:endParaRPr lang="en-US"/>
        </a:p>
      </dgm:t>
    </dgm:pt>
    <dgm:pt modelId="{41D6FC8C-9E67-44B1-91CE-87C66971CB7D}" type="sibTrans" cxnId="{0FCCA98E-5326-4E0F-B409-F72E51404D52}">
      <dgm:prSet/>
      <dgm:spPr/>
      <dgm:t>
        <a:bodyPr/>
        <a:lstStyle/>
        <a:p>
          <a:endParaRPr lang="en-US"/>
        </a:p>
      </dgm:t>
    </dgm:pt>
    <dgm:pt modelId="{EB3B6DC7-289B-4B06-8FBF-A3F8979A0EAA}" type="pres">
      <dgm:prSet presAssocID="{3DE449D6-7F73-4D22-8F6E-78FC9A882211}" presName="root" presStyleCnt="0">
        <dgm:presLayoutVars>
          <dgm:dir/>
          <dgm:resizeHandles val="exact"/>
        </dgm:presLayoutVars>
      </dgm:prSet>
      <dgm:spPr/>
    </dgm:pt>
    <dgm:pt modelId="{B46662A8-DCC0-491D-8902-D72C96D5728E}" type="pres">
      <dgm:prSet presAssocID="{EB191567-00E2-47B2-8017-A421383F7A3E}" presName="compNode" presStyleCnt="0"/>
      <dgm:spPr/>
    </dgm:pt>
    <dgm:pt modelId="{6B6A5008-EC59-4CBA-90C7-A62C17DDCF32}" type="pres">
      <dgm:prSet presAssocID="{EB191567-00E2-47B2-8017-A421383F7A3E}" presName="bgRect" presStyleLbl="bgShp" presStyleIdx="0" presStyleCnt="5"/>
      <dgm:spPr/>
    </dgm:pt>
    <dgm:pt modelId="{38D1BBBA-B705-4702-9BA2-C41426916647}" type="pres">
      <dgm:prSet presAssocID="{EB191567-00E2-47B2-8017-A421383F7A3E}"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erver"/>
        </a:ext>
      </dgm:extLst>
    </dgm:pt>
    <dgm:pt modelId="{181B864C-F021-4C9C-8462-2CAF5B70838E}" type="pres">
      <dgm:prSet presAssocID="{EB191567-00E2-47B2-8017-A421383F7A3E}" presName="spaceRect" presStyleCnt="0"/>
      <dgm:spPr/>
    </dgm:pt>
    <dgm:pt modelId="{E56D90EF-9A9B-4645-92F1-D8533A35C078}" type="pres">
      <dgm:prSet presAssocID="{EB191567-00E2-47B2-8017-A421383F7A3E}" presName="parTx" presStyleLbl="revTx" presStyleIdx="0" presStyleCnt="5">
        <dgm:presLayoutVars>
          <dgm:chMax val="0"/>
          <dgm:chPref val="0"/>
        </dgm:presLayoutVars>
      </dgm:prSet>
      <dgm:spPr/>
    </dgm:pt>
    <dgm:pt modelId="{4E887BF3-5914-4BA8-8B87-858FF0037C8D}" type="pres">
      <dgm:prSet presAssocID="{F2F4322F-B65D-44C4-8FB1-A2C758CE0886}" presName="sibTrans" presStyleCnt="0"/>
      <dgm:spPr/>
    </dgm:pt>
    <dgm:pt modelId="{D583BA5F-B6AF-48B3-ADDB-D0697392289B}" type="pres">
      <dgm:prSet presAssocID="{24252D21-106D-4E20-A1FB-FC9D0FBAE3F3}" presName="compNode" presStyleCnt="0"/>
      <dgm:spPr/>
    </dgm:pt>
    <dgm:pt modelId="{7A468D92-AF66-473A-9BC8-FB38EB825D2E}" type="pres">
      <dgm:prSet presAssocID="{24252D21-106D-4E20-A1FB-FC9D0FBAE3F3}" presName="bgRect" presStyleLbl="bgShp" presStyleIdx="1" presStyleCnt="5"/>
      <dgm:spPr/>
    </dgm:pt>
    <dgm:pt modelId="{2F520B35-C01D-4C40-A9F9-8EB1A6EC02AB}" type="pres">
      <dgm:prSet presAssocID="{24252D21-106D-4E20-A1FB-FC9D0FBAE3F3}"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nvelope"/>
        </a:ext>
      </dgm:extLst>
    </dgm:pt>
    <dgm:pt modelId="{6285E3B2-644E-42AE-9C0C-992199213462}" type="pres">
      <dgm:prSet presAssocID="{24252D21-106D-4E20-A1FB-FC9D0FBAE3F3}" presName="spaceRect" presStyleCnt="0"/>
      <dgm:spPr/>
    </dgm:pt>
    <dgm:pt modelId="{0895EC52-9B21-42D5-9F00-BB9FF284CCCD}" type="pres">
      <dgm:prSet presAssocID="{24252D21-106D-4E20-A1FB-FC9D0FBAE3F3}" presName="parTx" presStyleLbl="revTx" presStyleIdx="1" presStyleCnt="5">
        <dgm:presLayoutVars>
          <dgm:chMax val="0"/>
          <dgm:chPref val="0"/>
        </dgm:presLayoutVars>
      </dgm:prSet>
      <dgm:spPr/>
    </dgm:pt>
    <dgm:pt modelId="{B0970B8F-6A27-4ADE-940C-71DF6A4A2A3D}" type="pres">
      <dgm:prSet presAssocID="{38EE296D-7A51-4CD4-B4AC-C709E6FA8E93}" presName="sibTrans" presStyleCnt="0"/>
      <dgm:spPr/>
    </dgm:pt>
    <dgm:pt modelId="{E507406F-DC44-435A-A958-8DBFDDF4181B}" type="pres">
      <dgm:prSet presAssocID="{FC8BC84B-299E-4740-8AC5-1861C55EE5FB}" presName="compNode" presStyleCnt="0"/>
      <dgm:spPr/>
    </dgm:pt>
    <dgm:pt modelId="{24525663-7DBE-4875-A0D3-80287717258C}" type="pres">
      <dgm:prSet presAssocID="{FC8BC84B-299E-4740-8AC5-1861C55EE5FB}" presName="bgRect" presStyleLbl="bgShp" presStyleIdx="2" presStyleCnt="5"/>
      <dgm:spPr/>
    </dgm:pt>
    <dgm:pt modelId="{3D42978E-AE42-4CD9-8C66-557955B28BC9}" type="pres">
      <dgm:prSet presAssocID="{FC8BC84B-299E-4740-8AC5-1861C55EE5FB}"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wnload"/>
        </a:ext>
      </dgm:extLst>
    </dgm:pt>
    <dgm:pt modelId="{BBD0097C-4EE3-4FA3-8CDC-5CFF84F67001}" type="pres">
      <dgm:prSet presAssocID="{FC8BC84B-299E-4740-8AC5-1861C55EE5FB}" presName="spaceRect" presStyleCnt="0"/>
      <dgm:spPr/>
    </dgm:pt>
    <dgm:pt modelId="{35CBE26A-251F-4748-8028-68E3528DA818}" type="pres">
      <dgm:prSet presAssocID="{FC8BC84B-299E-4740-8AC5-1861C55EE5FB}" presName="parTx" presStyleLbl="revTx" presStyleIdx="2" presStyleCnt="5">
        <dgm:presLayoutVars>
          <dgm:chMax val="0"/>
          <dgm:chPref val="0"/>
        </dgm:presLayoutVars>
      </dgm:prSet>
      <dgm:spPr/>
    </dgm:pt>
    <dgm:pt modelId="{895F8BFC-B585-4DF3-8E12-EC7254F22365}" type="pres">
      <dgm:prSet presAssocID="{6D363B0C-59EC-4A3D-AD70-55C675C4E5DE}" presName="sibTrans" presStyleCnt="0"/>
      <dgm:spPr/>
    </dgm:pt>
    <dgm:pt modelId="{3734997E-5FC8-44B2-A360-2241248C4DFD}" type="pres">
      <dgm:prSet presAssocID="{6731AABA-41F7-4214-9C26-E6903F0A7498}" presName="compNode" presStyleCnt="0"/>
      <dgm:spPr/>
    </dgm:pt>
    <dgm:pt modelId="{4A3BFC8D-34BA-4463-A540-03780A3D71AC}" type="pres">
      <dgm:prSet presAssocID="{6731AABA-41F7-4214-9C26-E6903F0A7498}" presName="bgRect" presStyleLbl="bgShp" presStyleIdx="3" presStyleCnt="5"/>
      <dgm:spPr/>
    </dgm:pt>
    <dgm:pt modelId="{4BD66D77-1D7E-4975-8C21-350BFE171746}" type="pres">
      <dgm:prSet presAssocID="{6731AABA-41F7-4214-9C26-E6903F0A7498}"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mail"/>
        </a:ext>
      </dgm:extLst>
    </dgm:pt>
    <dgm:pt modelId="{621F640D-918F-4813-847C-DF084F4F71E2}" type="pres">
      <dgm:prSet presAssocID="{6731AABA-41F7-4214-9C26-E6903F0A7498}" presName="spaceRect" presStyleCnt="0"/>
      <dgm:spPr/>
    </dgm:pt>
    <dgm:pt modelId="{90713AF6-C7D5-4D50-B35F-E280C3CBB273}" type="pres">
      <dgm:prSet presAssocID="{6731AABA-41F7-4214-9C26-E6903F0A7498}" presName="parTx" presStyleLbl="revTx" presStyleIdx="3" presStyleCnt="5">
        <dgm:presLayoutVars>
          <dgm:chMax val="0"/>
          <dgm:chPref val="0"/>
        </dgm:presLayoutVars>
      </dgm:prSet>
      <dgm:spPr/>
    </dgm:pt>
    <dgm:pt modelId="{38F03758-5680-431D-8986-052CF4B3857D}" type="pres">
      <dgm:prSet presAssocID="{B004F799-E0DD-4FD2-A0D5-9FC6131BFF20}" presName="sibTrans" presStyleCnt="0"/>
      <dgm:spPr/>
    </dgm:pt>
    <dgm:pt modelId="{DB860CDB-7748-4DA4-A05E-846B9DA21008}" type="pres">
      <dgm:prSet presAssocID="{89389E99-B067-40E1-85B0-EA08BC235684}" presName="compNode" presStyleCnt="0"/>
      <dgm:spPr/>
    </dgm:pt>
    <dgm:pt modelId="{5C7D6705-0317-416B-B28B-1E7AA07A816B}" type="pres">
      <dgm:prSet presAssocID="{89389E99-B067-40E1-85B0-EA08BC235684}" presName="bgRect" presStyleLbl="bgShp" presStyleIdx="4" presStyleCnt="5"/>
      <dgm:spPr/>
    </dgm:pt>
    <dgm:pt modelId="{FA66196F-D94E-4F71-ACF5-621057E20921}" type="pres">
      <dgm:prSet presAssocID="{89389E99-B067-40E1-85B0-EA08BC235684}"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omputer"/>
        </a:ext>
      </dgm:extLst>
    </dgm:pt>
    <dgm:pt modelId="{3BD37F4E-9535-4031-AAFA-80F1D8D80D3F}" type="pres">
      <dgm:prSet presAssocID="{89389E99-B067-40E1-85B0-EA08BC235684}" presName="spaceRect" presStyleCnt="0"/>
      <dgm:spPr/>
    </dgm:pt>
    <dgm:pt modelId="{2E5AAF31-F801-4436-8555-E7A8A91A6617}" type="pres">
      <dgm:prSet presAssocID="{89389E99-B067-40E1-85B0-EA08BC235684}" presName="parTx" presStyleLbl="revTx" presStyleIdx="4" presStyleCnt="5">
        <dgm:presLayoutVars>
          <dgm:chMax val="0"/>
          <dgm:chPref val="0"/>
        </dgm:presLayoutVars>
      </dgm:prSet>
      <dgm:spPr/>
    </dgm:pt>
  </dgm:ptLst>
  <dgm:cxnLst>
    <dgm:cxn modelId="{A908FA0B-8E88-4265-A648-947380F709CD}" srcId="{3DE449D6-7F73-4D22-8F6E-78FC9A882211}" destId="{6731AABA-41F7-4214-9C26-E6903F0A7498}" srcOrd="3" destOrd="0" parTransId="{E82DAFDE-44A6-4800-9F0F-F223572BB80D}" sibTransId="{B004F799-E0DD-4FD2-A0D5-9FC6131BFF20}"/>
    <dgm:cxn modelId="{36EE7F0F-0943-4E33-9D95-B9854F7709BC}" type="presOf" srcId="{EB191567-00E2-47B2-8017-A421383F7A3E}" destId="{E56D90EF-9A9B-4645-92F1-D8533A35C078}" srcOrd="0" destOrd="0" presId="urn:microsoft.com/office/officeart/2018/2/layout/IconVerticalSolidList"/>
    <dgm:cxn modelId="{7DC0F82E-E753-49F0-9682-EA3D2C0153EB}" type="presOf" srcId="{24252D21-106D-4E20-A1FB-FC9D0FBAE3F3}" destId="{0895EC52-9B21-42D5-9F00-BB9FF284CCCD}" srcOrd="0" destOrd="0" presId="urn:microsoft.com/office/officeart/2018/2/layout/IconVerticalSolidList"/>
    <dgm:cxn modelId="{18FECF33-940B-440A-893F-663391796A74}" srcId="{3DE449D6-7F73-4D22-8F6E-78FC9A882211}" destId="{24252D21-106D-4E20-A1FB-FC9D0FBAE3F3}" srcOrd="1" destOrd="0" parTransId="{BE289AC2-EF38-4D2C-8F8A-79286E084C28}" sibTransId="{38EE296D-7A51-4CD4-B4AC-C709E6FA8E93}"/>
    <dgm:cxn modelId="{8A651C5C-3775-4B63-B0B5-B4AAB98457E5}" type="presOf" srcId="{3DE449D6-7F73-4D22-8F6E-78FC9A882211}" destId="{EB3B6DC7-289B-4B06-8FBF-A3F8979A0EAA}" srcOrd="0" destOrd="0" presId="urn:microsoft.com/office/officeart/2018/2/layout/IconVerticalSolidList"/>
    <dgm:cxn modelId="{81CD8960-AE24-4D2A-B02D-3F25D1CCBFA9}" srcId="{3DE449D6-7F73-4D22-8F6E-78FC9A882211}" destId="{FC8BC84B-299E-4740-8AC5-1861C55EE5FB}" srcOrd="2" destOrd="0" parTransId="{B785C58F-6A18-444D-A780-8AD69AD5612D}" sibTransId="{6D363B0C-59EC-4A3D-AD70-55C675C4E5DE}"/>
    <dgm:cxn modelId="{934A8267-BF1C-41A4-AEE5-4347D2F13CB1}" type="presOf" srcId="{6731AABA-41F7-4214-9C26-E6903F0A7498}" destId="{90713AF6-C7D5-4D50-B35F-E280C3CBB273}" srcOrd="0" destOrd="0" presId="urn:microsoft.com/office/officeart/2018/2/layout/IconVerticalSolidList"/>
    <dgm:cxn modelId="{F2632770-744D-4516-9983-E17525DFC405}" srcId="{3DE449D6-7F73-4D22-8F6E-78FC9A882211}" destId="{EB191567-00E2-47B2-8017-A421383F7A3E}" srcOrd="0" destOrd="0" parTransId="{3CEF3F01-C958-4F16-967C-EC254602967A}" sibTransId="{F2F4322F-B65D-44C4-8FB1-A2C758CE0886}"/>
    <dgm:cxn modelId="{AAECCF57-63B8-4EBD-A72A-EC898C3ABE8C}" type="presOf" srcId="{FC8BC84B-299E-4740-8AC5-1861C55EE5FB}" destId="{35CBE26A-251F-4748-8028-68E3528DA818}" srcOrd="0" destOrd="0" presId="urn:microsoft.com/office/officeart/2018/2/layout/IconVerticalSolidList"/>
    <dgm:cxn modelId="{E086725A-3482-4450-8A2D-E168DB567611}" type="presOf" srcId="{89389E99-B067-40E1-85B0-EA08BC235684}" destId="{2E5AAF31-F801-4436-8555-E7A8A91A6617}" srcOrd="0" destOrd="0" presId="urn:microsoft.com/office/officeart/2018/2/layout/IconVerticalSolidList"/>
    <dgm:cxn modelId="{0FCCA98E-5326-4E0F-B409-F72E51404D52}" srcId="{3DE449D6-7F73-4D22-8F6E-78FC9A882211}" destId="{89389E99-B067-40E1-85B0-EA08BC235684}" srcOrd="4" destOrd="0" parTransId="{BD402B81-1920-44D0-8736-6EBB0BEC5EC5}" sibTransId="{41D6FC8C-9E67-44B1-91CE-87C66971CB7D}"/>
    <dgm:cxn modelId="{61C26D77-F268-4E2C-98B9-B4DB444E1C6A}" type="presParOf" srcId="{EB3B6DC7-289B-4B06-8FBF-A3F8979A0EAA}" destId="{B46662A8-DCC0-491D-8902-D72C96D5728E}" srcOrd="0" destOrd="0" presId="urn:microsoft.com/office/officeart/2018/2/layout/IconVerticalSolidList"/>
    <dgm:cxn modelId="{20235E59-3E8F-4617-A619-848EF62FEAEF}" type="presParOf" srcId="{B46662A8-DCC0-491D-8902-D72C96D5728E}" destId="{6B6A5008-EC59-4CBA-90C7-A62C17DDCF32}" srcOrd="0" destOrd="0" presId="urn:microsoft.com/office/officeart/2018/2/layout/IconVerticalSolidList"/>
    <dgm:cxn modelId="{71F3BF6D-66D9-436C-9500-D011CD22D98B}" type="presParOf" srcId="{B46662A8-DCC0-491D-8902-D72C96D5728E}" destId="{38D1BBBA-B705-4702-9BA2-C41426916647}" srcOrd="1" destOrd="0" presId="urn:microsoft.com/office/officeart/2018/2/layout/IconVerticalSolidList"/>
    <dgm:cxn modelId="{4712C6A1-B773-4211-BEE7-2775D0FB0BA5}" type="presParOf" srcId="{B46662A8-DCC0-491D-8902-D72C96D5728E}" destId="{181B864C-F021-4C9C-8462-2CAF5B70838E}" srcOrd="2" destOrd="0" presId="urn:microsoft.com/office/officeart/2018/2/layout/IconVerticalSolidList"/>
    <dgm:cxn modelId="{078A7452-407D-4EB7-B681-CD6A9B634AEE}" type="presParOf" srcId="{B46662A8-DCC0-491D-8902-D72C96D5728E}" destId="{E56D90EF-9A9B-4645-92F1-D8533A35C078}" srcOrd="3" destOrd="0" presId="urn:microsoft.com/office/officeart/2018/2/layout/IconVerticalSolidList"/>
    <dgm:cxn modelId="{E48046B1-C800-4744-A20A-5FA328CE683A}" type="presParOf" srcId="{EB3B6DC7-289B-4B06-8FBF-A3F8979A0EAA}" destId="{4E887BF3-5914-4BA8-8B87-858FF0037C8D}" srcOrd="1" destOrd="0" presId="urn:microsoft.com/office/officeart/2018/2/layout/IconVerticalSolidList"/>
    <dgm:cxn modelId="{700726DE-C37D-4FDA-8D21-E04BDABBFF57}" type="presParOf" srcId="{EB3B6DC7-289B-4B06-8FBF-A3F8979A0EAA}" destId="{D583BA5F-B6AF-48B3-ADDB-D0697392289B}" srcOrd="2" destOrd="0" presId="urn:microsoft.com/office/officeart/2018/2/layout/IconVerticalSolidList"/>
    <dgm:cxn modelId="{B2A3C2CC-27EF-416B-97EB-23F5AF3D4FB9}" type="presParOf" srcId="{D583BA5F-B6AF-48B3-ADDB-D0697392289B}" destId="{7A468D92-AF66-473A-9BC8-FB38EB825D2E}" srcOrd="0" destOrd="0" presId="urn:microsoft.com/office/officeart/2018/2/layout/IconVerticalSolidList"/>
    <dgm:cxn modelId="{DD5D91EB-D90C-47C9-A069-0296E2E39422}" type="presParOf" srcId="{D583BA5F-B6AF-48B3-ADDB-D0697392289B}" destId="{2F520B35-C01D-4C40-A9F9-8EB1A6EC02AB}" srcOrd="1" destOrd="0" presId="urn:microsoft.com/office/officeart/2018/2/layout/IconVerticalSolidList"/>
    <dgm:cxn modelId="{C13E5527-97EE-4B96-ACE1-9E55E6B9AAEF}" type="presParOf" srcId="{D583BA5F-B6AF-48B3-ADDB-D0697392289B}" destId="{6285E3B2-644E-42AE-9C0C-992199213462}" srcOrd="2" destOrd="0" presId="urn:microsoft.com/office/officeart/2018/2/layout/IconVerticalSolidList"/>
    <dgm:cxn modelId="{ACB9835C-31F3-4167-9F36-F609CC5886DF}" type="presParOf" srcId="{D583BA5F-B6AF-48B3-ADDB-D0697392289B}" destId="{0895EC52-9B21-42D5-9F00-BB9FF284CCCD}" srcOrd="3" destOrd="0" presId="urn:microsoft.com/office/officeart/2018/2/layout/IconVerticalSolidList"/>
    <dgm:cxn modelId="{80011F9C-8F7B-4C27-8E1B-C8A02C45E0FA}" type="presParOf" srcId="{EB3B6DC7-289B-4B06-8FBF-A3F8979A0EAA}" destId="{B0970B8F-6A27-4ADE-940C-71DF6A4A2A3D}" srcOrd="3" destOrd="0" presId="urn:microsoft.com/office/officeart/2018/2/layout/IconVerticalSolidList"/>
    <dgm:cxn modelId="{FEB624CF-657D-47D3-A058-7DED4DCE5967}" type="presParOf" srcId="{EB3B6DC7-289B-4B06-8FBF-A3F8979A0EAA}" destId="{E507406F-DC44-435A-A958-8DBFDDF4181B}" srcOrd="4" destOrd="0" presId="urn:microsoft.com/office/officeart/2018/2/layout/IconVerticalSolidList"/>
    <dgm:cxn modelId="{4E8F6372-3C42-448A-A556-CF78EE78239D}" type="presParOf" srcId="{E507406F-DC44-435A-A958-8DBFDDF4181B}" destId="{24525663-7DBE-4875-A0D3-80287717258C}" srcOrd="0" destOrd="0" presId="urn:microsoft.com/office/officeart/2018/2/layout/IconVerticalSolidList"/>
    <dgm:cxn modelId="{F0D2D97B-27D1-4F75-A895-7FF561C2F898}" type="presParOf" srcId="{E507406F-DC44-435A-A958-8DBFDDF4181B}" destId="{3D42978E-AE42-4CD9-8C66-557955B28BC9}" srcOrd="1" destOrd="0" presId="urn:microsoft.com/office/officeart/2018/2/layout/IconVerticalSolidList"/>
    <dgm:cxn modelId="{0019D8A1-2E15-4CFC-9606-4617303B03F1}" type="presParOf" srcId="{E507406F-DC44-435A-A958-8DBFDDF4181B}" destId="{BBD0097C-4EE3-4FA3-8CDC-5CFF84F67001}" srcOrd="2" destOrd="0" presId="urn:microsoft.com/office/officeart/2018/2/layout/IconVerticalSolidList"/>
    <dgm:cxn modelId="{BA69FA0B-7EE3-460B-A014-0701DFCB44E5}" type="presParOf" srcId="{E507406F-DC44-435A-A958-8DBFDDF4181B}" destId="{35CBE26A-251F-4748-8028-68E3528DA818}" srcOrd="3" destOrd="0" presId="urn:microsoft.com/office/officeart/2018/2/layout/IconVerticalSolidList"/>
    <dgm:cxn modelId="{138B163F-46D9-42BE-B781-88DB6ADCC87E}" type="presParOf" srcId="{EB3B6DC7-289B-4B06-8FBF-A3F8979A0EAA}" destId="{895F8BFC-B585-4DF3-8E12-EC7254F22365}" srcOrd="5" destOrd="0" presId="urn:microsoft.com/office/officeart/2018/2/layout/IconVerticalSolidList"/>
    <dgm:cxn modelId="{7CA45173-60B1-43B2-A066-CECF06D9F6CD}" type="presParOf" srcId="{EB3B6DC7-289B-4B06-8FBF-A3F8979A0EAA}" destId="{3734997E-5FC8-44B2-A360-2241248C4DFD}" srcOrd="6" destOrd="0" presId="urn:microsoft.com/office/officeart/2018/2/layout/IconVerticalSolidList"/>
    <dgm:cxn modelId="{79A6B969-4413-44BA-9638-8E46CE860210}" type="presParOf" srcId="{3734997E-5FC8-44B2-A360-2241248C4DFD}" destId="{4A3BFC8D-34BA-4463-A540-03780A3D71AC}" srcOrd="0" destOrd="0" presId="urn:microsoft.com/office/officeart/2018/2/layout/IconVerticalSolidList"/>
    <dgm:cxn modelId="{95C7554B-FE2F-472A-8B0B-F25B8EC3DE79}" type="presParOf" srcId="{3734997E-5FC8-44B2-A360-2241248C4DFD}" destId="{4BD66D77-1D7E-4975-8C21-350BFE171746}" srcOrd="1" destOrd="0" presId="urn:microsoft.com/office/officeart/2018/2/layout/IconVerticalSolidList"/>
    <dgm:cxn modelId="{7D3B1FAC-CBFC-4FA1-9897-F0B6A6F4D588}" type="presParOf" srcId="{3734997E-5FC8-44B2-A360-2241248C4DFD}" destId="{621F640D-918F-4813-847C-DF084F4F71E2}" srcOrd="2" destOrd="0" presId="urn:microsoft.com/office/officeart/2018/2/layout/IconVerticalSolidList"/>
    <dgm:cxn modelId="{C17A1666-4AAD-4F7D-8982-485266CEF524}" type="presParOf" srcId="{3734997E-5FC8-44B2-A360-2241248C4DFD}" destId="{90713AF6-C7D5-4D50-B35F-E280C3CBB273}" srcOrd="3" destOrd="0" presId="urn:microsoft.com/office/officeart/2018/2/layout/IconVerticalSolidList"/>
    <dgm:cxn modelId="{7755A609-2675-4EED-864F-4408D801BB8F}" type="presParOf" srcId="{EB3B6DC7-289B-4B06-8FBF-A3F8979A0EAA}" destId="{38F03758-5680-431D-8986-052CF4B3857D}" srcOrd="7" destOrd="0" presId="urn:microsoft.com/office/officeart/2018/2/layout/IconVerticalSolidList"/>
    <dgm:cxn modelId="{9CE0C07B-80AE-4889-B066-F5A356DEB82D}" type="presParOf" srcId="{EB3B6DC7-289B-4B06-8FBF-A3F8979A0EAA}" destId="{DB860CDB-7748-4DA4-A05E-846B9DA21008}" srcOrd="8" destOrd="0" presId="urn:microsoft.com/office/officeart/2018/2/layout/IconVerticalSolidList"/>
    <dgm:cxn modelId="{23B665D3-15D1-4CCE-ABDF-0E5A5D2B18BB}" type="presParOf" srcId="{DB860CDB-7748-4DA4-A05E-846B9DA21008}" destId="{5C7D6705-0317-416B-B28B-1E7AA07A816B}" srcOrd="0" destOrd="0" presId="urn:microsoft.com/office/officeart/2018/2/layout/IconVerticalSolidList"/>
    <dgm:cxn modelId="{14815B2E-43B0-4971-A638-FD1A5A2BD510}" type="presParOf" srcId="{DB860CDB-7748-4DA4-A05E-846B9DA21008}" destId="{FA66196F-D94E-4F71-ACF5-621057E20921}" srcOrd="1" destOrd="0" presId="urn:microsoft.com/office/officeart/2018/2/layout/IconVerticalSolidList"/>
    <dgm:cxn modelId="{3F216572-5572-4152-9E3E-048FCFE40FBC}" type="presParOf" srcId="{DB860CDB-7748-4DA4-A05E-846B9DA21008}" destId="{3BD37F4E-9535-4031-AAFA-80F1D8D80D3F}" srcOrd="2" destOrd="0" presId="urn:microsoft.com/office/officeart/2018/2/layout/IconVerticalSolidList"/>
    <dgm:cxn modelId="{432538B9-7F77-427C-9204-2B4A14C3F934}" type="presParOf" srcId="{DB860CDB-7748-4DA4-A05E-846B9DA21008}" destId="{2E5AAF31-F801-4436-8555-E7A8A91A661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E27C9BD-1CE3-4710-AADF-8012ABFEB77D}"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71078BA-3B8B-4D84-980B-F900B1AC8DCE}">
      <dgm:prSet/>
      <dgm:spPr/>
      <dgm:t>
        <a:bodyPr/>
        <a:lstStyle/>
        <a:p>
          <a:r>
            <a:rPr lang="en-GB" dirty="0"/>
            <a:t>A threat actor is an </a:t>
          </a:r>
          <a:r>
            <a:rPr lang="en-GB" b="1" i="1" dirty="0"/>
            <a:t>individual or group that takes part in an attack </a:t>
          </a:r>
          <a:r>
            <a:rPr lang="en-GB" dirty="0"/>
            <a:t>designed to damage a system or individual.</a:t>
          </a:r>
          <a:endParaRPr lang="en-US" dirty="0"/>
        </a:p>
      </dgm:t>
    </dgm:pt>
    <dgm:pt modelId="{21ADCDC9-0812-4B67-8DCC-DA4528BA6D25}" type="parTrans" cxnId="{D209B097-1F93-4CB0-9248-43393CAA61AC}">
      <dgm:prSet/>
      <dgm:spPr/>
      <dgm:t>
        <a:bodyPr/>
        <a:lstStyle/>
        <a:p>
          <a:endParaRPr lang="en-US"/>
        </a:p>
      </dgm:t>
    </dgm:pt>
    <dgm:pt modelId="{76B91D56-89A3-477D-8913-8E6CC899A90B}" type="sibTrans" cxnId="{D209B097-1F93-4CB0-9248-43393CAA61AC}">
      <dgm:prSet/>
      <dgm:spPr/>
      <dgm:t>
        <a:bodyPr/>
        <a:lstStyle/>
        <a:p>
          <a:endParaRPr lang="en-US"/>
        </a:p>
      </dgm:t>
    </dgm:pt>
    <dgm:pt modelId="{D35B223C-085B-4789-A41C-F1A4202804E8}">
      <dgm:prSet/>
      <dgm:spPr/>
      <dgm:t>
        <a:bodyPr/>
        <a:lstStyle/>
        <a:p>
          <a:r>
            <a:rPr lang="en-GB" dirty="0"/>
            <a:t>Threat actors are usually </a:t>
          </a:r>
          <a:r>
            <a:rPr lang="en-GB" b="1" i="1" dirty="0"/>
            <a:t>human beings </a:t>
          </a:r>
          <a:r>
            <a:rPr lang="en-GB" dirty="0"/>
            <a:t>pretending to be something else.</a:t>
          </a:r>
          <a:endParaRPr lang="en-US" dirty="0"/>
        </a:p>
      </dgm:t>
    </dgm:pt>
    <dgm:pt modelId="{69FE92CB-5E9A-400E-AF38-4AE468552B04}" type="parTrans" cxnId="{18E3073C-4142-4A46-841B-CB9E8E191521}">
      <dgm:prSet/>
      <dgm:spPr/>
      <dgm:t>
        <a:bodyPr/>
        <a:lstStyle/>
        <a:p>
          <a:endParaRPr lang="en-US"/>
        </a:p>
      </dgm:t>
    </dgm:pt>
    <dgm:pt modelId="{0A281171-F811-4519-85F9-1E84B4812DB5}" type="sibTrans" cxnId="{18E3073C-4142-4A46-841B-CB9E8E191521}">
      <dgm:prSet/>
      <dgm:spPr/>
      <dgm:t>
        <a:bodyPr/>
        <a:lstStyle/>
        <a:p>
          <a:endParaRPr lang="en-US"/>
        </a:p>
      </dgm:t>
    </dgm:pt>
    <dgm:pt modelId="{E31DF3BD-6A6B-47D2-A8F5-218EBEC6C1C1}">
      <dgm:prSet/>
      <dgm:spPr/>
      <dgm:t>
        <a:bodyPr/>
        <a:lstStyle/>
        <a:p>
          <a:r>
            <a:rPr lang="en-GB" dirty="0"/>
            <a:t>These are usually part of a </a:t>
          </a:r>
          <a:r>
            <a:rPr lang="en-GB" b="1" i="1" dirty="0"/>
            <a:t>social engineering attack.</a:t>
          </a:r>
          <a:endParaRPr lang="en-US" b="1" i="1" dirty="0"/>
        </a:p>
      </dgm:t>
    </dgm:pt>
    <dgm:pt modelId="{93E71FFB-2F5C-4D00-AAF3-27B59A1B51E6}" type="parTrans" cxnId="{77D0AF7C-5FB5-4718-85C9-A85D3BD6CB06}">
      <dgm:prSet/>
      <dgm:spPr/>
      <dgm:t>
        <a:bodyPr/>
        <a:lstStyle/>
        <a:p>
          <a:endParaRPr lang="en-US"/>
        </a:p>
      </dgm:t>
    </dgm:pt>
    <dgm:pt modelId="{EA605A0D-9E0F-4427-AA0B-4CEA82B921ED}" type="sibTrans" cxnId="{77D0AF7C-5FB5-4718-85C9-A85D3BD6CB06}">
      <dgm:prSet/>
      <dgm:spPr/>
      <dgm:t>
        <a:bodyPr/>
        <a:lstStyle/>
        <a:p>
          <a:endParaRPr lang="en-US"/>
        </a:p>
      </dgm:t>
    </dgm:pt>
    <dgm:pt modelId="{27AE4B01-E630-4C02-BE1F-E42E80CC731C}">
      <dgm:prSet/>
      <dgm:spPr/>
      <dgm:t>
        <a:bodyPr/>
        <a:lstStyle/>
        <a:p>
          <a:r>
            <a:rPr lang="en-GB" dirty="0"/>
            <a:t>A threat actor can also be </a:t>
          </a:r>
          <a:r>
            <a:rPr lang="en-GB" b="1" i="1" dirty="0"/>
            <a:t>virus or malware author</a:t>
          </a:r>
          <a:r>
            <a:rPr lang="en-GB" dirty="0"/>
            <a:t>.</a:t>
          </a:r>
          <a:endParaRPr lang="en-US" dirty="0"/>
        </a:p>
      </dgm:t>
    </dgm:pt>
    <dgm:pt modelId="{C42CFCE6-07EC-4427-A2F2-BEB48FEB17CF}" type="parTrans" cxnId="{3FD0AD48-2E17-4807-975E-7BBDE484EE85}">
      <dgm:prSet/>
      <dgm:spPr/>
      <dgm:t>
        <a:bodyPr/>
        <a:lstStyle/>
        <a:p>
          <a:endParaRPr lang="en-US"/>
        </a:p>
      </dgm:t>
    </dgm:pt>
    <dgm:pt modelId="{D766BC4A-A652-4E4C-B931-6F0A9C80ECAB}" type="sibTrans" cxnId="{3FD0AD48-2E17-4807-975E-7BBDE484EE85}">
      <dgm:prSet/>
      <dgm:spPr/>
      <dgm:t>
        <a:bodyPr/>
        <a:lstStyle/>
        <a:p>
          <a:endParaRPr lang="en-US"/>
        </a:p>
      </dgm:t>
    </dgm:pt>
    <dgm:pt modelId="{5693C4E5-CBBD-4C5E-A4A3-8C104BB6E8B9}" type="pres">
      <dgm:prSet presAssocID="{2E27C9BD-1CE3-4710-AADF-8012ABFEB77D}" presName="root" presStyleCnt="0">
        <dgm:presLayoutVars>
          <dgm:dir/>
          <dgm:resizeHandles val="exact"/>
        </dgm:presLayoutVars>
      </dgm:prSet>
      <dgm:spPr/>
    </dgm:pt>
    <dgm:pt modelId="{132B64CF-9A87-4C19-B970-D62BE84F0224}" type="pres">
      <dgm:prSet presAssocID="{771078BA-3B8B-4D84-980B-F900B1AC8DCE}" presName="compNode" presStyleCnt="0"/>
      <dgm:spPr/>
    </dgm:pt>
    <dgm:pt modelId="{D80D28DF-9F9D-4E83-8EE7-3E025E2A750F}" type="pres">
      <dgm:prSet presAssocID="{771078BA-3B8B-4D84-980B-F900B1AC8DCE}" presName="bgRect" presStyleLbl="bgShp" presStyleIdx="0" presStyleCnt="4"/>
      <dgm:spPr/>
    </dgm:pt>
    <dgm:pt modelId="{971F3551-EC2B-424F-BB0B-9F55ABF13772}" type="pres">
      <dgm:prSet presAssocID="{771078BA-3B8B-4D84-980B-F900B1AC8DC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rama"/>
        </a:ext>
      </dgm:extLst>
    </dgm:pt>
    <dgm:pt modelId="{DA9EA67C-C914-4E0C-B990-586CEEF0A1E8}" type="pres">
      <dgm:prSet presAssocID="{771078BA-3B8B-4D84-980B-F900B1AC8DCE}" presName="spaceRect" presStyleCnt="0"/>
      <dgm:spPr/>
    </dgm:pt>
    <dgm:pt modelId="{80F1AFE4-C191-4E0C-9FFC-B04F17864519}" type="pres">
      <dgm:prSet presAssocID="{771078BA-3B8B-4D84-980B-F900B1AC8DCE}" presName="parTx" presStyleLbl="revTx" presStyleIdx="0" presStyleCnt="4">
        <dgm:presLayoutVars>
          <dgm:chMax val="0"/>
          <dgm:chPref val="0"/>
        </dgm:presLayoutVars>
      </dgm:prSet>
      <dgm:spPr/>
    </dgm:pt>
    <dgm:pt modelId="{926421CD-BF63-4BA2-88A3-4057176CD144}" type="pres">
      <dgm:prSet presAssocID="{76B91D56-89A3-477D-8913-8E6CC899A90B}" presName="sibTrans" presStyleCnt="0"/>
      <dgm:spPr/>
    </dgm:pt>
    <dgm:pt modelId="{06D3DCF5-E20F-46C1-A210-FA080F08BFD6}" type="pres">
      <dgm:prSet presAssocID="{D35B223C-085B-4789-A41C-F1A4202804E8}" presName="compNode" presStyleCnt="0"/>
      <dgm:spPr/>
    </dgm:pt>
    <dgm:pt modelId="{2FFDB5BA-D4CA-488E-ABBF-9316C899413A}" type="pres">
      <dgm:prSet presAssocID="{D35B223C-085B-4789-A41C-F1A4202804E8}" presName="bgRect" presStyleLbl="bgShp" presStyleIdx="1" presStyleCnt="4"/>
      <dgm:spPr/>
    </dgm:pt>
    <dgm:pt modelId="{E9ECCB81-A42C-43DA-9A4B-50C02D1FB065}" type="pres">
      <dgm:prSet presAssocID="{D35B223C-085B-4789-A41C-F1A4202804E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Judge"/>
        </a:ext>
      </dgm:extLst>
    </dgm:pt>
    <dgm:pt modelId="{EAEFC4D8-577F-420E-B5B3-FB7E0F9EBFFD}" type="pres">
      <dgm:prSet presAssocID="{D35B223C-085B-4789-A41C-F1A4202804E8}" presName="spaceRect" presStyleCnt="0"/>
      <dgm:spPr/>
    </dgm:pt>
    <dgm:pt modelId="{B01D5D31-2732-41BB-9BDB-0F85F2CFE9CA}" type="pres">
      <dgm:prSet presAssocID="{D35B223C-085B-4789-A41C-F1A4202804E8}" presName="parTx" presStyleLbl="revTx" presStyleIdx="1" presStyleCnt="4">
        <dgm:presLayoutVars>
          <dgm:chMax val="0"/>
          <dgm:chPref val="0"/>
        </dgm:presLayoutVars>
      </dgm:prSet>
      <dgm:spPr/>
    </dgm:pt>
    <dgm:pt modelId="{40DF957F-496B-4ADC-A234-74CF89D42636}" type="pres">
      <dgm:prSet presAssocID="{0A281171-F811-4519-85F9-1E84B4812DB5}" presName="sibTrans" presStyleCnt="0"/>
      <dgm:spPr/>
    </dgm:pt>
    <dgm:pt modelId="{419F4B31-3D37-4001-B706-A03680723016}" type="pres">
      <dgm:prSet presAssocID="{E31DF3BD-6A6B-47D2-A8F5-218EBEC6C1C1}" presName="compNode" presStyleCnt="0"/>
      <dgm:spPr/>
    </dgm:pt>
    <dgm:pt modelId="{DBE74177-9778-4E8A-97F2-A7742E647990}" type="pres">
      <dgm:prSet presAssocID="{E31DF3BD-6A6B-47D2-A8F5-218EBEC6C1C1}" presName="bgRect" presStyleLbl="bgShp" presStyleIdx="2" presStyleCnt="4"/>
      <dgm:spPr/>
    </dgm:pt>
    <dgm:pt modelId="{20DAC2CC-C067-461D-8733-FCC99C048B7B}" type="pres">
      <dgm:prSet presAssocID="{E31DF3BD-6A6B-47D2-A8F5-218EBEC6C1C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ocial Network"/>
        </a:ext>
      </dgm:extLst>
    </dgm:pt>
    <dgm:pt modelId="{E0B2839F-7A78-4967-9D27-FFFA324B523B}" type="pres">
      <dgm:prSet presAssocID="{E31DF3BD-6A6B-47D2-A8F5-218EBEC6C1C1}" presName="spaceRect" presStyleCnt="0"/>
      <dgm:spPr/>
    </dgm:pt>
    <dgm:pt modelId="{16AB0438-19CA-467B-92B8-8CAF105A68F6}" type="pres">
      <dgm:prSet presAssocID="{E31DF3BD-6A6B-47D2-A8F5-218EBEC6C1C1}" presName="parTx" presStyleLbl="revTx" presStyleIdx="2" presStyleCnt="4">
        <dgm:presLayoutVars>
          <dgm:chMax val="0"/>
          <dgm:chPref val="0"/>
        </dgm:presLayoutVars>
      </dgm:prSet>
      <dgm:spPr/>
    </dgm:pt>
    <dgm:pt modelId="{8F5997A5-0B58-4F58-857B-9EF0D581FF6C}" type="pres">
      <dgm:prSet presAssocID="{EA605A0D-9E0F-4427-AA0B-4CEA82B921ED}" presName="sibTrans" presStyleCnt="0"/>
      <dgm:spPr/>
    </dgm:pt>
    <dgm:pt modelId="{D66C689E-A34F-41DE-A64B-3621CF9E1098}" type="pres">
      <dgm:prSet presAssocID="{27AE4B01-E630-4C02-BE1F-E42E80CC731C}" presName="compNode" presStyleCnt="0"/>
      <dgm:spPr/>
    </dgm:pt>
    <dgm:pt modelId="{A69F77E9-B718-4A1A-8AC4-237C29DFB805}" type="pres">
      <dgm:prSet presAssocID="{27AE4B01-E630-4C02-BE1F-E42E80CC731C}" presName="bgRect" presStyleLbl="bgShp" presStyleIdx="3" presStyleCnt="4"/>
      <dgm:spPr/>
    </dgm:pt>
    <dgm:pt modelId="{1A540019-0D9D-4C32-A3E6-1EE8DA3A8F9A}" type="pres">
      <dgm:prSet presAssocID="{27AE4B01-E630-4C02-BE1F-E42E80CC731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Unlock"/>
        </a:ext>
      </dgm:extLst>
    </dgm:pt>
    <dgm:pt modelId="{F1F18717-100C-42CC-B63C-CB5ED72C00BB}" type="pres">
      <dgm:prSet presAssocID="{27AE4B01-E630-4C02-BE1F-E42E80CC731C}" presName="spaceRect" presStyleCnt="0"/>
      <dgm:spPr/>
    </dgm:pt>
    <dgm:pt modelId="{A329E364-93D7-48F0-8689-5D8A65EFCDD6}" type="pres">
      <dgm:prSet presAssocID="{27AE4B01-E630-4C02-BE1F-E42E80CC731C}" presName="parTx" presStyleLbl="revTx" presStyleIdx="3" presStyleCnt="4">
        <dgm:presLayoutVars>
          <dgm:chMax val="0"/>
          <dgm:chPref val="0"/>
        </dgm:presLayoutVars>
      </dgm:prSet>
      <dgm:spPr/>
    </dgm:pt>
  </dgm:ptLst>
  <dgm:cxnLst>
    <dgm:cxn modelId="{08DFFB11-07F1-4E8C-B6F5-854F24395DD5}" type="presOf" srcId="{E31DF3BD-6A6B-47D2-A8F5-218EBEC6C1C1}" destId="{16AB0438-19CA-467B-92B8-8CAF105A68F6}" srcOrd="0" destOrd="0" presId="urn:microsoft.com/office/officeart/2018/2/layout/IconVerticalSolidList"/>
    <dgm:cxn modelId="{18E3073C-4142-4A46-841B-CB9E8E191521}" srcId="{2E27C9BD-1CE3-4710-AADF-8012ABFEB77D}" destId="{D35B223C-085B-4789-A41C-F1A4202804E8}" srcOrd="1" destOrd="0" parTransId="{69FE92CB-5E9A-400E-AF38-4AE468552B04}" sibTransId="{0A281171-F811-4519-85F9-1E84B4812DB5}"/>
    <dgm:cxn modelId="{F2E79C65-F934-40CB-9B98-D2CA3CEECEC1}" type="presOf" srcId="{771078BA-3B8B-4D84-980B-F900B1AC8DCE}" destId="{80F1AFE4-C191-4E0C-9FFC-B04F17864519}" srcOrd="0" destOrd="0" presId="urn:microsoft.com/office/officeart/2018/2/layout/IconVerticalSolidList"/>
    <dgm:cxn modelId="{3FD0AD48-2E17-4807-975E-7BBDE484EE85}" srcId="{2E27C9BD-1CE3-4710-AADF-8012ABFEB77D}" destId="{27AE4B01-E630-4C02-BE1F-E42E80CC731C}" srcOrd="3" destOrd="0" parTransId="{C42CFCE6-07EC-4427-A2F2-BEB48FEB17CF}" sibTransId="{D766BC4A-A652-4E4C-B931-6F0A9C80ECAB}"/>
    <dgm:cxn modelId="{026CCB73-ED86-42B7-A447-C53FB8E8FD26}" type="presOf" srcId="{27AE4B01-E630-4C02-BE1F-E42E80CC731C}" destId="{A329E364-93D7-48F0-8689-5D8A65EFCDD6}" srcOrd="0" destOrd="0" presId="urn:microsoft.com/office/officeart/2018/2/layout/IconVerticalSolidList"/>
    <dgm:cxn modelId="{77D0AF7C-5FB5-4718-85C9-A85D3BD6CB06}" srcId="{2E27C9BD-1CE3-4710-AADF-8012ABFEB77D}" destId="{E31DF3BD-6A6B-47D2-A8F5-218EBEC6C1C1}" srcOrd="2" destOrd="0" parTransId="{93E71FFB-2F5C-4D00-AAF3-27B59A1B51E6}" sibTransId="{EA605A0D-9E0F-4427-AA0B-4CEA82B921ED}"/>
    <dgm:cxn modelId="{D209B097-1F93-4CB0-9248-43393CAA61AC}" srcId="{2E27C9BD-1CE3-4710-AADF-8012ABFEB77D}" destId="{771078BA-3B8B-4D84-980B-F900B1AC8DCE}" srcOrd="0" destOrd="0" parTransId="{21ADCDC9-0812-4B67-8DCC-DA4528BA6D25}" sibTransId="{76B91D56-89A3-477D-8913-8E6CC899A90B}"/>
    <dgm:cxn modelId="{5942F7A4-E917-43F2-BA6C-6A9FA960DB7C}" type="presOf" srcId="{D35B223C-085B-4789-A41C-F1A4202804E8}" destId="{B01D5D31-2732-41BB-9BDB-0F85F2CFE9CA}" srcOrd="0" destOrd="0" presId="urn:microsoft.com/office/officeart/2018/2/layout/IconVerticalSolidList"/>
    <dgm:cxn modelId="{DFB7E9BE-765A-4F43-9307-B120C59722ED}" type="presOf" srcId="{2E27C9BD-1CE3-4710-AADF-8012ABFEB77D}" destId="{5693C4E5-CBBD-4C5E-A4A3-8C104BB6E8B9}" srcOrd="0" destOrd="0" presId="urn:microsoft.com/office/officeart/2018/2/layout/IconVerticalSolidList"/>
    <dgm:cxn modelId="{DB2EDE97-CB5D-4C35-943C-854B6E69AE43}" type="presParOf" srcId="{5693C4E5-CBBD-4C5E-A4A3-8C104BB6E8B9}" destId="{132B64CF-9A87-4C19-B970-D62BE84F0224}" srcOrd="0" destOrd="0" presId="urn:microsoft.com/office/officeart/2018/2/layout/IconVerticalSolidList"/>
    <dgm:cxn modelId="{FCBC9CE2-6A11-4FED-BF8A-AF9B3EBEBE50}" type="presParOf" srcId="{132B64CF-9A87-4C19-B970-D62BE84F0224}" destId="{D80D28DF-9F9D-4E83-8EE7-3E025E2A750F}" srcOrd="0" destOrd="0" presId="urn:microsoft.com/office/officeart/2018/2/layout/IconVerticalSolidList"/>
    <dgm:cxn modelId="{E1422B62-269D-4633-888D-791669474C70}" type="presParOf" srcId="{132B64CF-9A87-4C19-B970-D62BE84F0224}" destId="{971F3551-EC2B-424F-BB0B-9F55ABF13772}" srcOrd="1" destOrd="0" presId="urn:microsoft.com/office/officeart/2018/2/layout/IconVerticalSolidList"/>
    <dgm:cxn modelId="{6EB32DDE-01E2-4EE0-8DB3-789AEA809CC9}" type="presParOf" srcId="{132B64CF-9A87-4C19-B970-D62BE84F0224}" destId="{DA9EA67C-C914-4E0C-B990-586CEEF0A1E8}" srcOrd="2" destOrd="0" presId="urn:microsoft.com/office/officeart/2018/2/layout/IconVerticalSolidList"/>
    <dgm:cxn modelId="{B3B0F2E5-2EFD-44A1-AF0E-9AAA8380A3AE}" type="presParOf" srcId="{132B64CF-9A87-4C19-B970-D62BE84F0224}" destId="{80F1AFE4-C191-4E0C-9FFC-B04F17864519}" srcOrd="3" destOrd="0" presId="urn:microsoft.com/office/officeart/2018/2/layout/IconVerticalSolidList"/>
    <dgm:cxn modelId="{5E69C925-21F3-4C46-85FA-A6F454244516}" type="presParOf" srcId="{5693C4E5-CBBD-4C5E-A4A3-8C104BB6E8B9}" destId="{926421CD-BF63-4BA2-88A3-4057176CD144}" srcOrd="1" destOrd="0" presId="urn:microsoft.com/office/officeart/2018/2/layout/IconVerticalSolidList"/>
    <dgm:cxn modelId="{4A0DB333-0152-443A-B051-4E6027DEFB87}" type="presParOf" srcId="{5693C4E5-CBBD-4C5E-A4A3-8C104BB6E8B9}" destId="{06D3DCF5-E20F-46C1-A210-FA080F08BFD6}" srcOrd="2" destOrd="0" presId="urn:microsoft.com/office/officeart/2018/2/layout/IconVerticalSolidList"/>
    <dgm:cxn modelId="{CCA77240-1F1E-45A9-AB56-C63C9EF8EC92}" type="presParOf" srcId="{06D3DCF5-E20F-46C1-A210-FA080F08BFD6}" destId="{2FFDB5BA-D4CA-488E-ABBF-9316C899413A}" srcOrd="0" destOrd="0" presId="urn:microsoft.com/office/officeart/2018/2/layout/IconVerticalSolidList"/>
    <dgm:cxn modelId="{27D1F38D-D63E-4381-9D69-9EE0FCB7130B}" type="presParOf" srcId="{06D3DCF5-E20F-46C1-A210-FA080F08BFD6}" destId="{E9ECCB81-A42C-43DA-9A4B-50C02D1FB065}" srcOrd="1" destOrd="0" presId="urn:microsoft.com/office/officeart/2018/2/layout/IconVerticalSolidList"/>
    <dgm:cxn modelId="{E346A934-5395-4D8D-9342-810295097CCC}" type="presParOf" srcId="{06D3DCF5-E20F-46C1-A210-FA080F08BFD6}" destId="{EAEFC4D8-577F-420E-B5B3-FB7E0F9EBFFD}" srcOrd="2" destOrd="0" presId="urn:microsoft.com/office/officeart/2018/2/layout/IconVerticalSolidList"/>
    <dgm:cxn modelId="{0ADD888F-D3C6-4CAC-9317-40002ACB21D3}" type="presParOf" srcId="{06D3DCF5-E20F-46C1-A210-FA080F08BFD6}" destId="{B01D5D31-2732-41BB-9BDB-0F85F2CFE9CA}" srcOrd="3" destOrd="0" presId="urn:microsoft.com/office/officeart/2018/2/layout/IconVerticalSolidList"/>
    <dgm:cxn modelId="{41060012-9A37-4790-8AF5-58CCFDB2D666}" type="presParOf" srcId="{5693C4E5-CBBD-4C5E-A4A3-8C104BB6E8B9}" destId="{40DF957F-496B-4ADC-A234-74CF89D42636}" srcOrd="3" destOrd="0" presId="urn:microsoft.com/office/officeart/2018/2/layout/IconVerticalSolidList"/>
    <dgm:cxn modelId="{ED944AC4-EF6E-49C4-8E8F-F7CF44C02A97}" type="presParOf" srcId="{5693C4E5-CBBD-4C5E-A4A3-8C104BB6E8B9}" destId="{419F4B31-3D37-4001-B706-A03680723016}" srcOrd="4" destOrd="0" presId="urn:microsoft.com/office/officeart/2018/2/layout/IconVerticalSolidList"/>
    <dgm:cxn modelId="{24EAB747-8928-4B7A-9C0F-39A85E56A9AB}" type="presParOf" srcId="{419F4B31-3D37-4001-B706-A03680723016}" destId="{DBE74177-9778-4E8A-97F2-A7742E647990}" srcOrd="0" destOrd="0" presId="urn:microsoft.com/office/officeart/2018/2/layout/IconVerticalSolidList"/>
    <dgm:cxn modelId="{940215E5-7C02-4554-A912-B22F14DC57AC}" type="presParOf" srcId="{419F4B31-3D37-4001-B706-A03680723016}" destId="{20DAC2CC-C067-461D-8733-FCC99C048B7B}" srcOrd="1" destOrd="0" presId="urn:microsoft.com/office/officeart/2018/2/layout/IconVerticalSolidList"/>
    <dgm:cxn modelId="{73742AB2-4A8A-4081-ABB1-18E9F7400BBA}" type="presParOf" srcId="{419F4B31-3D37-4001-B706-A03680723016}" destId="{E0B2839F-7A78-4967-9D27-FFFA324B523B}" srcOrd="2" destOrd="0" presId="urn:microsoft.com/office/officeart/2018/2/layout/IconVerticalSolidList"/>
    <dgm:cxn modelId="{BEE416F2-DEC9-4AFA-8D66-F121AB028734}" type="presParOf" srcId="{419F4B31-3D37-4001-B706-A03680723016}" destId="{16AB0438-19CA-467B-92B8-8CAF105A68F6}" srcOrd="3" destOrd="0" presId="urn:microsoft.com/office/officeart/2018/2/layout/IconVerticalSolidList"/>
    <dgm:cxn modelId="{C4D785A4-7F9C-4497-8366-4B5DF1FF3A02}" type="presParOf" srcId="{5693C4E5-CBBD-4C5E-A4A3-8C104BB6E8B9}" destId="{8F5997A5-0B58-4F58-857B-9EF0D581FF6C}" srcOrd="5" destOrd="0" presId="urn:microsoft.com/office/officeart/2018/2/layout/IconVerticalSolidList"/>
    <dgm:cxn modelId="{E87B52B4-F5BC-4055-90B5-0669BB3316DC}" type="presParOf" srcId="{5693C4E5-CBBD-4C5E-A4A3-8C104BB6E8B9}" destId="{D66C689E-A34F-41DE-A64B-3621CF9E1098}" srcOrd="6" destOrd="0" presId="urn:microsoft.com/office/officeart/2018/2/layout/IconVerticalSolidList"/>
    <dgm:cxn modelId="{B9B4F491-DF1B-4B47-A60D-9A2A34AE1918}" type="presParOf" srcId="{D66C689E-A34F-41DE-A64B-3621CF9E1098}" destId="{A69F77E9-B718-4A1A-8AC4-237C29DFB805}" srcOrd="0" destOrd="0" presId="urn:microsoft.com/office/officeart/2018/2/layout/IconVerticalSolidList"/>
    <dgm:cxn modelId="{277EC4E2-415C-483A-A93A-3793D259297F}" type="presParOf" srcId="{D66C689E-A34F-41DE-A64B-3621CF9E1098}" destId="{1A540019-0D9D-4C32-A3E6-1EE8DA3A8F9A}" srcOrd="1" destOrd="0" presId="urn:microsoft.com/office/officeart/2018/2/layout/IconVerticalSolidList"/>
    <dgm:cxn modelId="{A793E4D5-C594-4F6D-9AA7-3FBE1AC2052B}" type="presParOf" srcId="{D66C689E-A34F-41DE-A64B-3621CF9E1098}" destId="{F1F18717-100C-42CC-B63C-CB5ED72C00BB}" srcOrd="2" destOrd="0" presId="urn:microsoft.com/office/officeart/2018/2/layout/IconVerticalSolidList"/>
    <dgm:cxn modelId="{AF8CE768-9410-4420-BC58-EECD4218DC9B}" type="presParOf" srcId="{D66C689E-A34F-41DE-A64B-3621CF9E1098}" destId="{A329E364-93D7-48F0-8689-5D8A65EFCDD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CCE147A-ED09-452E-B62E-23039C05BCF1}" type="doc">
      <dgm:prSet loTypeId="urn:microsoft.com/office/officeart/2018/2/layout/IconVerticalSolidList" loCatId="icon" qsTypeId="urn:microsoft.com/office/officeart/2005/8/quickstyle/simple1" qsCatId="simple" csTypeId="urn:microsoft.com/office/officeart/2018/5/colors/Iconchunking_neutralbg_accent4_2" csCatId="accent4" phldr="1"/>
      <dgm:spPr/>
      <dgm:t>
        <a:bodyPr/>
        <a:lstStyle/>
        <a:p>
          <a:endParaRPr lang="en-US"/>
        </a:p>
      </dgm:t>
    </dgm:pt>
    <dgm:pt modelId="{D97FEE3A-FBD3-4778-B96F-0EE206556BF8}">
      <dgm:prSet/>
      <dgm:spPr/>
      <dgm:t>
        <a:bodyPr/>
        <a:lstStyle/>
        <a:p>
          <a:r>
            <a:rPr lang="en-GB" dirty="0"/>
            <a:t>A breach is where the perimeter defences of a network have been </a:t>
          </a:r>
          <a:r>
            <a:rPr lang="en-GB" b="1" i="1" dirty="0"/>
            <a:t>successfully attacked</a:t>
          </a:r>
          <a:r>
            <a:rPr lang="en-GB" dirty="0"/>
            <a:t>.</a:t>
          </a:r>
          <a:endParaRPr lang="en-US" dirty="0"/>
        </a:p>
      </dgm:t>
    </dgm:pt>
    <dgm:pt modelId="{72B86DD3-71BD-4598-89C4-79FFBD6D5C4E}" type="parTrans" cxnId="{327347C1-1643-4847-BD9C-EB9660A9A44C}">
      <dgm:prSet/>
      <dgm:spPr/>
      <dgm:t>
        <a:bodyPr/>
        <a:lstStyle/>
        <a:p>
          <a:endParaRPr lang="en-US"/>
        </a:p>
      </dgm:t>
    </dgm:pt>
    <dgm:pt modelId="{7F72B130-1E25-4CA6-9A84-FA98F07BEF39}" type="sibTrans" cxnId="{327347C1-1643-4847-BD9C-EB9660A9A44C}">
      <dgm:prSet/>
      <dgm:spPr/>
      <dgm:t>
        <a:bodyPr/>
        <a:lstStyle/>
        <a:p>
          <a:endParaRPr lang="en-US"/>
        </a:p>
      </dgm:t>
    </dgm:pt>
    <dgm:pt modelId="{6E83EA10-8D4E-40C3-8F19-97BB6ED84DE7}">
      <dgm:prSet/>
      <dgm:spPr/>
      <dgm:t>
        <a:bodyPr/>
        <a:lstStyle/>
        <a:p>
          <a:r>
            <a:rPr lang="en-GB" dirty="0"/>
            <a:t>The attacker has managed to get past the defences and has g</a:t>
          </a:r>
          <a:r>
            <a:rPr lang="en-GB" b="1" i="1" dirty="0"/>
            <a:t>ained access to the network</a:t>
          </a:r>
          <a:r>
            <a:rPr lang="en-GB" dirty="0"/>
            <a:t>.</a:t>
          </a:r>
          <a:endParaRPr lang="en-US" dirty="0"/>
        </a:p>
      </dgm:t>
    </dgm:pt>
    <dgm:pt modelId="{B533A057-DC58-4E41-B05A-413A1B97429A}" type="parTrans" cxnId="{34A55FB9-54BE-4FC9-BBE1-533B3D5E2E4A}">
      <dgm:prSet/>
      <dgm:spPr/>
      <dgm:t>
        <a:bodyPr/>
        <a:lstStyle/>
        <a:p>
          <a:endParaRPr lang="en-US"/>
        </a:p>
      </dgm:t>
    </dgm:pt>
    <dgm:pt modelId="{E59164A2-9E15-4788-B157-B4DECC15EE8B}" type="sibTrans" cxnId="{34A55FB9-54BE-4FC9-BBE1-533B3D5E2E4A}">
      <dgm:prSet/>
      <dgm:spPr/>
      <dgm:t>
        <a:bodyPr/>
        <a:lstStyle/>
        <a:p>
          <a:endParaRPr lang="en-US"/>
        </a:p>
      </dgm:t>
    </dgm:pt>
    <dgm:pt modelId="{F37A610D-E0AB-40E8-9519-F0DAF618A4F7}">
      <dgm:prSet/>
      <dgm:spPr/>
      <dgm:t>
        <a:bodyPr/>
        <a:lstStyle/>
        <a:p>
          <a:r>
            <a:rPr lang="en-GB" dirty="0"/>
            <a:t>A </a:t>
          </a:r>
          <a:r>
            <a:rPr lang="en-GB" b="1" i="1" dirty="0"/>
            <a:t>DATA BREACH </a:t>
          </a:r>
          <a:r>
            <a:rPr lang="en-GB" dirty="0"/>
            <a:t>is where an attacker has gained access to the network and has </a:t>
          </a:r>
          <a:r>
            <a:rPr lang="en-GB" b="1" i="1" dirty="0"/>
            <a:t>viewed / damaged / exfiltrated an organisations data</a:t>
          </a:r>
          <a:r>
            <a:rPr lang="en-GB" dirty="0"/>
            <a:t>.</a:t>
          </a:r>
          <a:endParaRPr lang="en-US" dirty="0"/>
        </a:p>
      </dgm:t>
    </dgm:pt>
    <dgm:pt modelId="{2278C739-1377-471C-9955-A4699DB2FD23}" type="parTrans" cxnId="{8C2DDF5D-CEE5-4AE8-BF84-8296901556FA}">
      <dgm:prSet/>
      <dgm:spPr/>
      <dgm:t>
        <a:bodyPr/>
        <a:lstStyle/>
        <a:p>
          <a:endParaRPr lang="en-US"/>
        </a:p>
      </dgm:t>
    </dgm:pt>
    <dgm:pt modelId="{5E1AABE9-E246-4D5D-92F8-C4051569CA85}" type="sibTrans" cxnId="{8C2DDF5D-CEE5-4AE8-BF84-8296901556FA}">
      <dgm:prSet/>
      <dgm:spPr/>
      <dgm:t>
        <a:bodyPr/>
        <a:lstStyle/>
        <a:p>
          <a:endParaRPr lang="en-US"/>
        </a:p>
      </dgm:t>
    </dgm:pt>
    <dgm:pt modelId="{F34E6A97-EB1C-4E08-8B51-02E72BD510F8}" type="pres">
      <dgm:prSet presAssocID="{7CCE147A-ED09-452E-B62E-23039C05BCF1}" presName="root" presStyleCnt="0">
        <dgm:presLayoutVars>
          <dgm:dir/>
          <dgm:resizeHandles val="exact"/>
        </dgm:presLayoutVars>
      </dgm:prSet>
      <dgm:spPr/>
    </dgm:pt>
    <dgm:pt modelId="{10D271FA-C3B3-42BA-9E70-58B14C31C14B}" type="pres">
      <dgm:prSet presAssocID="{D97FEE3A-FBD3-4778-B96F-0EE206556BF8}" presName="compNode" presStyleCnt="0"/>
      <dgm:spPr/>
    </dgm:pt>
    <dgm:pt modelId="{9B5DC642-6B75-4D80-A51A-74F849265096}" type="pres">
      <dgm:prSet presAssocID="{D97FEE3A-FBD3-4778-B96F-0EE206556BF8}" presName="bgRect" presStyleLbl="bgShp" presStyleIdx="0" presStyleCnt="3"/>
      <dgm:spPr/>
    </dgm:pt>
    <dgm:pt modelId="{C0483C14-A366-421E-AAB4-60347AD4BE74}" type="pres">
      <dgm:prSet presAssocID="{D97FEE3A-FBD3-4778-B96F-0EE206556BF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sconnected"/>
        </a:ext>
      </dgm:extLst>
    </dgm:pt>
    <dgm:pt modelId="{8B81B2E8-B96E-4DFD-8B33-86FD999EF551}" type="pres">
      <dgm:prSet presAssocID="{D97FEE3A-FBD3-4778-B96F-0EE206556BF8}" presName="spaceRect" presStyleCnt="0"/>
      <dgm:spPr/>
    </dgm:pt>
    <dgm:pt modelId="{0F1B3FA3-9141-46AD-BB45-16E92D4BB410}" type="pres">
      <dgm:prSet presAssocID="{D97FEE3A-FBD3-4778-B96F-0EE206556BF8}" presName="parTx" presStyleLbl="revTx" presStyleIdx="0" presStyleCnt="3">
        <dgm:presLayoutVars>
          <dgm:chMax val="0"/>
          <dgm:chPref val="0"/>
        </dgm:presLayoutVars>
      </dgm:prSet>
      <dgm:spPr/>
    </dgm:pt>
    <dgm:pt modelId="{05746431-AFE8-489B-A142-3C8424D83063}" type="pres">
      <dgm:prSet presAssocID="{7F72B130-1E25-4CA6-9A84-FA98F07BEF39}" presName="sibTrans" presStyleCnt="0"/>
      <dgm:spPr/>
    </dgm:pt>
    <dgm:pt modelId="{E17DED88-3DFE-4FEC-9A20-985015BC1787}" type="pres">
      <dgm:prSet presAssocID="{6E83EA10-8D4E-40C3-8F19-97BB6ED84DE7}" presName="compNode" presStyleCnt="0"/>
      <dgm:spPr/>
    </dgm:pt>
    <dgm:pt modelId="{F974B463-0DE4-4362-B739-943D7E82331F}" type="pres">
      <dgm:prSet presAssocID="{6E83EA10-8D4E-40C3-8F19-97BB6ED84DE7}" presName="bgRect" presStyleLbl="bgShp" presStyleIdx="1" presStyleCnt="3"/>
      <dgm:spPr/>
    </dgm:pt>
    <dgm:pt modelId="{499C405F-F567-4653-9576-73F6C8C795F7}" type="pres">
      <dgm:prSet presAssocID="{6E83EA10-8D4E-40C3-8F19-97BB6ED84DE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erver"/>
        </a:ext>
      </dgm:extLst>
    </dgm:pt>
    <dgm:pt modelId="{EAD1CF74-387E-4563-9447-A9D24B556E2C}" type="pres">
      <dgm:prSet presAssocID="{6E83EA10-8D4E-40C3-8F19-97BB6ED84DE7}" presName="spaceRect" presStyleCnt="0"/>
      <dgm:spPr/>
    </dgm:pt>
    <dgm:pt modelId="{17866159-442A-4250-B472-9BFE69C0DA61}" type="pres">
      <dgm:prSet presAssocID="{6E83EA10-8D4E-40C3-8F19-97BB6ED84DE7}" presName="parTx" presStyleLbl="revTx" presStyleIdx="1" presStyleCnt="3">
        <dgm:presLayoutVars>
          <dgm:chMax val="0"/>
          <dgm:chPref val="0"/>
        </dgm:presLayoutVars>
      </dgm:prSet>
      <dgm:spPr/>
    </dgm:pt>
    <dgm:pt modelId="{BE7BB0DA-47A7-4C3D-866D-86D889B1915B}" type="pres">
      <dgm:prSet presAssocID="{E59164A2-9E15-4788-B157-B4DECC15EE8B}" presName="sibTrans" presStyleCnt="0"/>
      <dgm:spPr/>
    </dgm:pt>
    <dgm:pt modelId="{981E8279-1C0B-4803-B26F-C50CE307E85B}" type="pres">
      <dgm:prSet presAssocID="{F37A610D-E0AB-40E8-9519-F0DAF618A4F7}" presName="compNode" presStyleCnt="0"/>
      <dgm:spPr/>
    </dgm:pt>
    <dgm:pt modelId="{B0A39509-940D-4252-B391-CC0EA4767FA5}" type="pres">
      <dgm:prSet presAssocID="{F37A610D-E0AB-40E8-9519-F0DAF618A4F7}" presName="bgRect" presStyleLbl="bgShp" presStyleIdx="2" presStyleCnt="3"/>
      <dgm:spPr/>
    </dgm:pt>
    <dgm:pt modelId="{434E59EC-02FB-4026-81F5-DD1294EF63B1}" type="pres">
      <dgm:prSet presAssocID="{F37A610D-E0AB-40E8-9519-F0DAF618A4F7}"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nlock"/>
        </a:ext>
      </dgm:extLst>
    </dgm:pt>
    <dgm:pt modelId="{34723C47-9CFB-4F79-941E-DA707AAC994F}" type="pres">
      <dgm:prSet presAssocID="{F37A610D-E0AB-40E8-9519-F0DAF618A4F7}" presName="spaceRect" presStyleCnt="0"/>
      <dgm:spPr/>
    </dgm:pt>
    <dgm:pt modelId="{E43EE132-7D6D-4374-9324-74ED2436DBD6}" type="pres">
      <dgm:prSet presAssocID="{F37A610D-E0AB-40E8-9519-F0DAF618A4F7}" presName="parTx" presStyleLbl="revTx" presStyleIdx="2" presStyleCnt="3">
        <dgm:presLayoutVars>
          <dgm:chMax val="0"/>
          <dgm:chPref val="0"/>
        </dgm:presLayoutVars>
      </dgm:prSet>
      <dgm:spPr/>
    </dgm:pt>
  </dgm:ptLst>
  <dgm:cxnLst>
    <dgm:cxn modelId="{8C2DDF5D-CEE5-4AE8-BF84-8296901556FA}" srcId="{7CCE147A-ED09-452E-B62E-23039C05BCF1}" destId="{F37A610D-E0AB-40E8-9519-F0DAF618A4F7}" srcOrd="2" destOrd="0" parTransId="{2278C739-1377-471C-9955-A4699DB2FD23}" sibTransId="{5E1AABE9-E246-4D5D-92F8-C4051569CA85}"/>
    <dgm:cxn modelId="{60505F49-12BE-425F-B80C-401DCCE108A3}" type="presOf" srcId="{F37A610D-E0AB-40E8-9519-F0DAF618A4F7}" destId="{E43EE132-7D6D-4374-9324-74ED2436DBD6}" srcOrd="0" destOrd="0" presId="urn:microsoft.com/office/officeart/2018/2/layout/IconVerticalSolidList"/>
    <dgm:cxn modelId="{BED49F77-54E2-4906-BD5A-5AF6109FD9BC}" type="presOf" srcId="{6E83EA10-8D4E-40C3-8F19-97BB6ED84DE7}" destId="{17866159-442A-4250-B472-9BFE69C0DA61}" srcOrd="0" destOrd="0" presId="urn:microsoft.com/office/officeart/2018/2/layout/IconVerticalSolidList"/>
    <dgm:cxn modelId="{7D49BC86-E73F-45C4-9156-545677D9DBBC}" type="presOf" srcId="{D97FEE3A-FBD3-4778-B96F-0EE206556BF8}" destId="{0F1B3FA3-9141-46AD-BB45-16E92D4BB410}" srcOrd="0" destOrd="0" presId="urn:microsoft.com/office/officeart/2018/2/layout/IconVerticalSolidList"/>
    <dgm:cxn modelId="{85FAF68D-3350-4614-B1C1-D4ADE6431A9A}" type="presOf" srcId="{7CCE147A-ED09-452E-B62E-23039C05BCF1}" destId="{F34E6A97-EB1C-4E08-8B51-02E72BD510F8}" srcOrd="0" destOrd="0" presId="urn:microsoft.com/office/officeart/2018/2/layout/IconVerticalSolidList"/>
    <dgm:cxn modelId="{34A55FB9-54BE-4FC9-BBE1-533B3D5E2E4A}" srcId="{7CCE147A-ED09-452E-B62E-23039C05BCF1}" destId="{6E83EA10-8D4E-40C3-8F19-97BB6ED84DE7}" srcOrd="1" destOrd="0" parTransId="{B533A057-DC58-4E41-B05A-413A1B97429A}" sibTransId="{E59164A2-9E15-4788-B157-B4DECC15EE8B}"/>
    <dgm:cxn modelId="{327347C1-1643-4847-BD9C-EB9660A9A44C}" srcId="{7CCE147A-ED09-452E-B62E-23039C05BCF1}" destId="{D97FEE3A-FBD3-4778-B96F-0EE206556BF8}" srcOrd="0" destOrd="0" parTransId="{72B86DD3-71BD-4598-89C4-79FFBD6D5C4E}" sibTransId="{7F72B130-1E25-4CA6-9A84-FA98F07BEF39}"/>
    <dgm:cxn modelId="{9685B494-7FE5-497A-B421-32EB970F2F45}" type="presParOf" srcId="{F34E6A97-EB1C-4E08-8B51-02E72BD510F8}" destId="{10D271FA-C3B3-42BA-9E70-58B14C31C14B}" srcOrd="0" destOrd="0" presId="urn:microsoft.com/office/officeart/2018/2/layout/IconVerticalSolidList"/>
    <dgm:cxn modelId="{9A8AC721-57BD-4DAE-8022-23EE5A4E452D}" type="presParOf" srcId="{10D271FA-C3B3-42BA-9E70-58B14C31C14B}" destId="{9B5DC642-6B75-4D80-A51A-74F849265096}" srcOrd="0" destOrd="0" presId="urn:microsoft.com/office/officeart/2018/2/layout/IconVerticalSolidList"/>
    <dgm:cxn modelId="{440E31DA-F283-4936-9972-C7F997B1EB66}" type="presParOf" srcId="{10D271FA-C3B3-42BA-9E70-58B14C31C14B}" destId="{C0483C14-A366-421E-AAB4-60347AD4BE74}" srcOrd="1" destOrd="0" presId="urn:microsoft.com/office/officeart/2018/2/layout/IconVerticalSolidList"/>
    <dgm:cxn modelId="{A4975F0D-6F22-4461-A2B9-5B48248480AD}" type="presParOf" srcId="{10D271FA-C3B3-42BA-9E70-58B14C31C14B}" destId="{8B81B2E8-B96E-4DFD-8B33-86FD999EF551}" srcOrd="2" destOrd="0" presId="urn:microsoft.com/office/officeart/2018/2/layout/IconVerticalSolidList"/>
    <dgm:cxn modelId="{AF4B7CB0-BCE0-4788-A1DE-2965A88DD864}" type="presParOf" srcId="{10D271FA-C3B3-42BA-9E70-58B14C31C14B}" destId="{0F1B3FA3-9141-46AD-BB45-16E92D4BB410}" srcOrd="3" destOrd="0" presId="urn:microsoft.com/office/officeart/2018/2/layout/IconVerticalSolidList"/>
    <dgm:cxn modelId="{A822E67B-C6E5-48E0-BCE5-168690BE6EE9}" type="presParOf" srcId="{F34E6A97-EB1C-4E08-8B51-02E72BD510F8}" destId="{05746431-AFE8-489B-A142-3C8424D83063}" srcOrd="1" destOrd="0" presId="urn:microsoft.com/office/officeart/2018/2/layout/IconVerticalSolidList"/>
    <dgm:cxn modelId="{3D9B8F5E-717B-438A-B26D-396A658FFF3B}" type="presParOf" srcId="{F34E6A97-EB1C-4E08-8B51-02E72BD510F8}" destId="{E17DED88-3DFE-4FEC-9A20-985015BC1787}" srcOrd="2" destOrd="0" presId="urn:microsoft.com/office/officeart/2018/2/layout/IconVerticalSolidList"/>
    <dgm:cxn modelId="{71389FF9-C745-4F64-BEB2-543F1CCC0614}" type="presParOf" srcId="{E17DED88-3DFE-4FEC-9A20-985015BC1787}" destId="{F974B463-0DE4-4362-B739-943D7E82331F}" srcOrd="0" destOrd="0" presId="urn:microsoft.com/office/officeart/2018/2/layout/IconVerticalSolidList"/>
    <dgm:cxn modelId="{6DC93F3A-3C70-4F24-BCF0-A83967B5F9E8}" type="presParOf" srcId="{E17DED88-3DFE-4FEC-9A20-985015BC1787}" destId="{499C405F-F567-4653-9576-73F6C8C795F7}" srcOrd="1" destOrd="0" presId="urn:microsoft.com/office/officeart/2018/2/layout/IconVerticalSolidList"/>
    <dgm:cxn modelId="{FC151DE1-DDC7-4BE9-AB29-2E917E80AA71}" type="presParOf" srcId="{E17DED88-3DFE-4FEC-9A20-985015BC1787}" destId="{EAD1CF74-387E-4563-9447-A9D24B556E2C}" srcOrd="2" destOrd="0" presId="urn:microsoft.com/office/officeart/2018/2/layout/IconVerticalSolidList"/>
    <dgm:cxn modelId="{DCC8E374-F9F4-415E-8968-52B11339AE1C}" type="presParOf" srcId="{E17DED88-3DFE-4FEC-9A20-985015BC1787}" destId="{17866159-442A-4250-B472-9BFE69C0DA61}" srcOrd="3" destOrd="0" presId="urn:microsoft.com/office/officeart/2018/2/layout/IconVerticalSolidList"/>
    <dgm:cxn modelId="{5BD3C371-F123-4B70-A932-592B0CE1D090}" type="presParOf" srcId="{F34E6A97-EB1C-4E08-8B51-02E72BD510F8}" destId="{BE7BB0DA-47A7-4C3D-866D-86D889B1915B}" srcOrd="3" destOrd="0" presId="urn:microsoft.com/office/officeart/2018/2/layout/IconVerticalSolidList"/>
    <dgm:cxn modelId="{7B26D134-586C-4E04-81EE-D462B0A97C98}" type="presParOf" srcId="{F34E6A97-EB1C-4E08-8B51-02E72BD510F8}" destId="{981E8279-1C0B-4803-B26F-C50CE307E85B}" srcOrd="4" destOrd="0" presId="urn:microsoft.com/office/officeart/2018/2/layout/IconVerticalSolidList"/>
    <dgm:cxn modelId="{676A1881-3B3E-479B-9D7B-E61E43FE4272}" type="presParOf" srcId="{981E8279-1C0B-4803-B26F-C50CE307E85B}" destId="{B0A39509-940D-4252-B391-CC0EA4767FA5}" srcOrd="0" destOrd="0" presId="urn:microsoft.com/office/officeart/2018/2/layout/IconVerticalSolidList"/>
    <dgm:cxn modelId="{4962B9B4-3F13-4FBF-BA4F-BB3F7A2EF5AF}" type="presParOf" srcId="{981E8279-1C0B-4803-B26F-C50CE307E85B}" destId="{434E59EC-02FB-4026-81F5-DD1294EF63B1}" srcOrd="1" destOrd="0" presId="urn:microsoft.com/office/officeart/2018/2/layout/IconVerticalSolidList"/>
    <dgm:cxn modelId="{0BEF8975-650B-4BB2-83E5-C561DBD1F614}" type="presParOf" srcId="{981E8279-1C0B-4803-B26F-C50CE307E85B}" destId="{34723C47-9CFB-4F79-941E-DA707AAC994F}" srcOrd="2" destOrd="0" presId="urn:microsoft.com/office/officeart/2018/2/layout/IconVerticalSolidList"/>
    <dgm:cxn modelId="{5B74B4FC-4185-4680-856E-5ABAF28CFB3C}" type="presParOf" srcId="{981E8279-1C0B-4803-B26F-C50CE307E85B}" destId="{E43EE132-7D6D-4374-9324-74ED2436DBD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97EE45-E0C9-48C7-ABB7-28E59AAE4E21}">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B381C2-3C9F-4AC8-A324-9127659F8943}">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DAED747-2E27-4223-BC4F-93498C4874E8}">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explain the difference between internal and external threats.</a:t>
          </a:r>
        </a:p>
      </dsp:txBody>
      <dsp:txXfrm>
        <a:off x="1311876" y="615237"/>
        <a:ext cx="8746523" cy="1135824"/>
      </dsp:txXfrm>
    </dsp:sp>
    <dsp:sp modelId="{02737212-DDC2-4D8B-B50A-D3CCD74D1FA2}">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6C8ADD-7D8F-44E2-9023-BA69C41A5165}">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83E937-ABD2-4A99-A8A4-9B63D34734B1}">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discuss a range of external threats to data, information and systems.</a:t>
          </a:r>
        </a:p>
      </dsp:txBody>
      <dsp:txXfrm>
        <a:off x="1311876" y="2035018"/>
        <a:ext cx="8746523" cy="113582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537A4C-8D57-4BB5-82C8-82E4A9490906}">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A85CB9-D007-4646-B34B-9B93E29C3A60}">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C94735-D489-4C85-9370-0BE2AEA0B71E}">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A breach point is the </a:t>
          </a:r>
          <a:r>
            <a:rPr lang="en-GB" sz="1700" b="1" i="1" kern="1200" dirty="0"/>
            <a:t>location</a:t>
          </a:r>
          <a:r>
            <a:rPr lang="en-GB" sz="1700" kern="1200" dirty="0"/>
            <a:t> in the network, system or organisation where the attacker gained access.</a:t>
          </a:r>
          <a:endParaRPr lang="en-US" sz="1700" kern="1200" dirty="0"/>
        </a:p>
      </dsp:txBody>
      <dsp:txXfrm>
        <a:off x="727681" y="2957"/>
        <a:ext cx="9330718" cy="630027"/>
      </dsp:txXfrm>
    </dsp:sp>
    <dsp:sp modelId="{F6AD4CB5-822A-4F40-9000-E8894E561F6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BF2CD9-CB8E-4557-A330-98E3AD00C94C}">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41810F-5BFE-4830-9F91-5D689F9C8EF5}">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A breach point may be: </a:t>
          </a:r>
          <a:endParaRPr lang="en-US" sz="1700" kern="1200" dirty="0"/>
        </a:p>
      </dsp:txBody>
      <dsp:txXfrm>
        <a:off x="727681" y="790492"/>
        <a:ext cx="9330718" cy="630027"/>
      </dsp:txXfrm>
    </dsp:sp>
    <dsp:sp modelId="{2E2833A5-6DA9-4129-8839-022EE6D3BBA9}">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E1D9368-801E-47A2-BCC1-C5DD7AA74270}">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2AD6833-CCFD-4813-860F-0F5699BE21B5}">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An </a:t>
          </a:r>
          <a:r>
            <a:rPr lang="en-GB" sz="1700" b="1" i="1" kern="1200" dirty="0"/>
            <a:t>individual</a:t>
          </a:r>
          <a:r>
            <a:rPr lang="en-GB" sz="1700" kern="1200" dirty="0"/>
            <a:t>, in the case of a social engineering attack.</a:t>
          </a:r>
          <a:endParaRPr lang="en-US" sz="1700" kern="1200" dirty="0"/>
        </a:p>
      </dsp:txBody>
      <dsp:txXfrm>
        <a:off x="727681" y="1578026"/>
        <a:ext cx="9330718" cy="630027"/>
      </dsp:txXfrm>
    </dsp:sp>
    <dsp:sp modelId="{E6C3113B-BCDF-45EA-B5D8-F63B167AD59D}">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ED49A5-B7B8-42C1-B2F0-BE79D9DBD669}">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9525A3-00A6-4C26-BB50-C2226515903C}">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A </a:t>
          </a:r>
          <a:r>
            <a:rPr lang="en-GB" sz="1700" b="1" i="1" kern="1200" dirty="0"/>
            <a:t>network device</a:t>
          </a:r>
          <a:r>
            <a:rPr lang="en-GB" sz="1700" kern="1200" dirty="0"/>
            <a:t>, in the case of a technical attack.</a:t>
          </a:r>
          <a:endParaRPr lang="en-US" sz="1700" kern="1200" dirty="0"/>
        </a:p>
      </dsp:txBody>
      <dsp:txXfrm>
        <a:off x="727681" y="2365560"/>
        <a:ext cx="9330718" cy="630027"/>
      </dsp:txXfrm>
    </dsp:sp>
    <dsp:sp modelId="{CFB8842F-358B-4805-AEA3-50078586C328}">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FC5212-DDD0-4C9D-B171-12A2276C7CD8}">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0F37EE4-246E-4382-A07F-40BBFE6871CB}">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A </a:t>
          </a:r>
          <a:r>
            <a:rPr lang="en-GB" sz="1700" b="1" i="1" kern="1200" dirty="0"/>
            <a:t>software update or application</a:t>
          </a:r>
          <a:r>
            <a:rPr lang="en-GB" sz="1700" kern="1200" dirty="0"/>
            <a:t>, in the case of a technical attack.</a:t>
          </a:r>
          <a:endParaRPr lang="en-US" sz="1700" kern="1200" dirty="0"/>
        </a:p>
      </dsp:txBody>
      <dsp:txXfrm>
        <a:off x="727681" y="3153094"/>
        <a:ext cx="9330718" cy="63002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4537E7-61A3-4A2F-BE33-378D06848A12}">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48F551-DFAD-4487-8224-C5FB562D678E}">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A142B9D-A818-4B5E-8DF9-1AFF6A79EE27}">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An </a:t>
          </a:r>
          <a:r>
            <a:rPr lang="en-GB" sz="2200" b="1" i="1" kern="1200" dirty="0"/>
            <a:t>INTERNAL</a:t>
          </a:r>
          <a:r>
            <a:rPr lang="en-GB" sz="2200" kern="1200" dirty="0"/>
            <a:t> threat comes from </a:t>
          </a:r>
          <a:r>
            <a:rPr lang="en-GB" sz="2200" b="1" i="1" kern="1200" dirty="0"/>
            <a:t>within the organisation itself</a:t>
          </a:r>
          <a:r>
            <a:rPr lang="en-GB" sz="2200" kern="1200" dirty="0"/>
            <a:t>.</a:t>
          </a:r>
          <a:endParaRPr lang="en-US" sz="2200" kern="1200" dirty="0"/>
        </a:p>
      </dsp:txBody>
      <dsp:txXfrm>
        <a:off x="919851" y="1571"/>
        <a:ext cx="9138548" cy="796407"/>
      </dsp:txXfrm>
    </dsp:sp>
    <dsp:sp modelId="{AA8217F2-0F7E-41D9-8AF2-644A1D04BB3B}">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C5564A-F836-4661-9E1F-0222A6F8049D}">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36AC36B-05E9-4055-8C78-DB428C0E4ED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This could be from </a:t>
          </a:r>
          <a:r>
            <a:rPr lang="en-GB" sz="2200" b="1" i="1" kern="1200" dirty="0"/>
            <a:t>within</a:t>
          </a:r>
          <a:r>
            <a:rPr lang="en-GB" sz="2200" kern="1200" dirty="0"/>
            <a:t> the </a:t>
          </a:r>
          <a:r>
            <a:rPr lang="en-GB" sz="2200" b="1" i="1" kern="1200" dirty="0"/>
            <a:t>network</a:t>
          </a:r>
          <a:r>
            <a:rPr lang="en-GB" sz="2200" kern="1200" dirty="0"/>
            <a:t> or the </a:t>
          </a:r>
          <a:r>
            <a:rPr lang="en-GB" sz="2200" b="1" i="1" kern="1200" dirty="0"/>
            <a:t>building</a:t>
          </a:r>
          <a:r>
            <a:rPr lang="en-GB" sz="2200" kern="1200" dirty="0"/>
            <a:t>.</a:t>
          </a:r>
          <a:endParaRPr lang="en-US" sz="2200" kern="1200" dirty="0"/>
        </a:p>
      </dsp:txBody>
      <dsp:txXfrm>
        <a:off x="919851" y="997081"/>
        <a:ext cx="9138548" cy="796407"/>
      </dsp:txXfrm>
    </dsp:sp>
    <dsp:sp modelId="{968C8436-A3C8-424D-9D61-750EF3622AFC}">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5FF343-409B-46E5-B1AC-2EB12FB82DC0}">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6E3D064-28A5-47C8-A741-F5AB4E4CE99E}">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An </a:t>
          </a:r>
          <a:r>
            <a:rPr lang="en-GB" sz="2200" b="1" i="1" kern="1200" dirty="0"/>
            <a:t>EXTERNAL</a:t>
          </a:r>
          <a:r>
            <a:rPr lang="en-GB" sz="2200" kern="1200" dirty="0"/>
            <a:t> threat comes from </a:t>
          </a:r>
          <a:r>
            <a:rPr lang="en-GB" sz="2200" b="1" i="1" kern="1200" dirty="0"/>
            <a:t>outside the organisation</a:t>
          </a:r>
          <a:r>
            <a:rPr lang="en-GB" sz="2200" kern="1200" dirty="0"/>
            <a:t>.</a:t>
          </a:r>
          <a:endParaRPr lang="en-US" sz="2200" kern="1200" dirty="0"/>
        </a:p>
      </dsp:txBody>
      <dsp:txXfrm>
        <a:off x="919851" y="1992590"/>
        <a:ext cx="9138548" cy="796407"/>
      </dsp:txXfrm>
    </dsp:sp>
    <dsp:sp modelId="{80B07760-F48D-4828-9DB0-0674AA12DEF8}">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FEF6EF-405D-42D5-863D-2B1495722CDF}">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6121A77-8722-4760-9429-B996AE586497}">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This could be from </a:t>
          </a:r>
          <a:r>
            <a:rPr lang="en-GB" sz="2200" b="1" i="1" kern="1200" dirty="0"/>
            <a:t>outside</a:t>
          </a:r>
          <a:r>
            <a:rPr lang="en-GB" sz="2200" kern="1200" dirty="0"/>
            <a:t> the </a:t>
          </a:r>
          <a:r>
            <a:rPr lang="en-GB" sz="2200" b="1" i="1" kern="1200" dirty="0"/>
            <a:t>network</a:t>
          </a:r>
          <a:r>
            <a:rPr lang="en-GB" sz="2200" kern="1200" dirty="0"/>
            <a:t> or the </a:t>
          </a:r>
          <a:r>
            <a:rPr lang="en-GB" sz="2200" b="1" i="1" kern="1200" dirty="0"/>
            <a:t>building</a:t>
          </a:r>
          <a:r>
            <a:rPr lang="en-GB" sz="2200" kern="1200" dirty="0"/>
            <a:t>.</a:t>
          </a:r>
          <a:endParaRPr lang="en-US" sz="2200" kern="1200" dirty="0"/>
        </a:p>
      </dsp:txBody>
      <dsp:txXfrm>
        <a:off x="919851" y="2988100"/>
        <a:ext cx="9138548" cy="79640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33DD31-AE32-42C5-AEB0-B2FBA585B946}">
      <dsp:nvSpPr>
        <dsp:cNvPr id="0" name=""/>
        <dsp:cNvSpPr/>
      </dsp:nvSpPr>
      <dsp:spPr>
        <a:xfrm rot="5400000">
          <a:off x="4699912" y="-1584838"/>
          <a:ext cx="1256513" cy="5014747"/>
        </a:xfrm>
        <a:prstGeom prst="round2SameRect">
          <a:avLst/>
        </a:prstGeom>
        <a:solidFill>
          <a:schemeClr val="dk2">
            <a:alpha val="90000"/>
            <a:tint val="40000"/>
            <a:hueOff val="0"/>
            <a:satOff val="0"/>
            <a:lumOff val="0"/>
            <a:alphaOff val="0"/>
          </a:schemeClr>
        </a:solidFill>
        <a:ln w="158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08000" rIns="247650" bIns="123825"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Opening a suspicious email attachment</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Connecting a device infected with a virus to the network</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Failing update an operating system </a:t>
          </a:r>
        </a:p>
      </dsp:txBody>
      <dsp:txXfrm rot="-5400000">
        <a:off x="2820795" y="355617"/>
        <a:ext cx="4953409" cy="1133837"/>
      </dsp:txXfrm>
    </dsp:sp>
    <dsp:sp modelId="{5DBC61F6-5247-4869-8ECC-A64EA5F0D061}">
      <dsp:nvSpPr>
        <dsp:cNvPr id="0" name=""/>
        <dsp:cNvSpPr/>
      </dsp:nvSpPr>
      <dsp:spPr>
        <a:xfrm>
          <a:off x="0" y="126"/>
          <a:ext cx="2820795" cy="1844817"/>
        </a:xfrm>
        <a:prstGeom prst="roundRect">
          <a:avLst/>
        </a:prstGeom>
        <a:solidFill>
          <a:srgbClr val="00B050"/>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bg1"/>
              </a:solidFill>
              <a:latin typeface="Congenial" panose="02000503040000020004" pitchFamily="2" charset="0"/>
            </a:rPr>
            <a:t>Internal</a:t>
          </a:r>
        </a:p>
        <a:p>
          <a:pPr marL="0" lvl="0" indent="0" algn="ctr" defTabSz="1422400">
            <a:lnSpc>
              <a:spcPct val="90000"/>
            </a:lnSpc>
            <a:spcBef>
              <a:spcPct val="0"/>
            </a:spcBef>
            <a:spcAft>
              <a:spcPct val="35000"/>
            </a:spcAft>
            <a:buNone/>
          </a:pPr>
          <a:r>
            <a:rPr lang="en-GB" sz="3200" kern="1200" dirty="0">
              <a:solidFill>
                <a:schemeClr val="bg1"/>
              </a:solidFill>
              <a:latin typeface="Congenial" panose="02000503040000020004" pitchFamily="2" charset="0"/>
            </a:rPr>
            <a:t>Threat</a:t>
          </a:r>
        </a:p>
      </dsp:txBody>
      <dsp:txXfrm>
        <a:off x="90057" y="90183"/>
        <a:ext cx="2640681" cy="1664703"/>
      </dsp:txXfrm>
    </dsp:sp>
    <dsp:sp modelId="{A5529E32-85E9-4DF0-A6EC-AAF55040BA38}">
      <dsp:nvSpPr>
        <dsp:cNvPr id="0" name=""/>
        <dsp:cNvSpPr/>
      </dsp:nvSpPr>
      <dsp:spPr>
        <a:xfrm rot="5400000">
          <a:off x="4494551" y="492622"/>
          <a:ext cx="1667235" cy="5014747"/>
        </a:xfrm>
        <a:prstGeom prst="round2SameRect">
          <a:avLst/>
        </a:prstGeom>
        <a:solidFill>
          <a:schemeClr val="dk2">
            <a:alpha val="90000"/>
            <a:tint val="40000"/>
            <a:hueOff val="0"/>
            <a:satOff val="0"/>
            <a:lumOff val="0"/>
            <a:alphaOff val="0"/>
          </a:schemeClr>
        </a:solidFill>
        <a:ln w="158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Denial of service attack</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Attaching a virus to an email</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Accessing an open port in a firewall</a:t>
          </a:r>
        </a:p>
      </dsp:txBody>
      <dsp:txXfrm rot="-5400000">
        <a:off x="2820795" y="2247766"/>
        <a:ext cx="4933359" cy="1504459"/>
      </dsp:txXfrm>
    </dsp:sp>
    <dsp:sp modelId="{7B915D15-0552-4408-8359-05C4D0877EEF}">
      <dsp:nvSpPr>
        <dsp:cNvPr id="0" name=""/>
        <dsp:cNvSpPr/>
      </dsp:nvSpPr>
      <dsp:spPr>
        <a:xfrm>
          <a:off x="0" y="1991546"/>
          <a:ext cx="2820795" cy="2016899"/>
        </a:xfrm>
        <a:prstGeom prst="roundRect">
          <a:avLst/>
        </a:prstGeom>
        <a:solidFill>
          <a:srgbClr val="C00000"/>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bg1"/>
              </a:solidFill>
              <a:latin typeface="Congenial" panose="02000503040000020004" pitchFamily="2" charset="0"/>
            </a:rPr>
            <a:t>External</a:t>
          </a:r>
        </a:p>
        <a:p>
          <a:pPr marL="0" lvl="0" indent="0" algn="ctr" defTabSz="1422400">
            <a:lnSpc>
              <a:spcPct val="90000"/>
            </a:lnSpc>
            <a:spcBef>
              <a:spcPct val="0"/>
            </a:spcBef>
            <a:spcAft>
              <a:spcPct val="35000"/>
            </a:spcAft>
            <a:buNone/>
          </a:pPr>
          <a:r>
            <a:rPr lang="en-GB" sz="3200" kern="1200" dirty="0">
              <a:solidFill>
                <a:schemeClr val="bg1"/>
              </a:solidFill>
              <a:latin typeface="Congenial" panose="02000503040000020004" pitchFamily="2" charset="0"/>
            </a:rPr>
            <a:t>Threat</a:t>
          </a:r>
        </a:p>
      </dsp:txBody>
      <dsp:txXfrm>
        <a:off x="98457" y="2090003"/>
        <a:ext cx="2623881" cy="181998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0F2E1A-C98D-4CE9-B21D-17694536C465}">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1F7C01-D428-400A-8E1F-5512F8426F7B}">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9ADACA-F6DC-4B5F-A1CD-C0815E9FED3B}">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b="1" i="1" kern="1200" dirty="0"/>
            <a:t>Software</a:t>
          </a:r>
          <a:r>
            <a:rPr lang="en-GB" sz="1700" kern="1200" dirty="0"/>
            <a:t> are programs or applications that are used by people every day.</a:t>
          </a:r>
          <a:endParaRPr lang="en-US" sz="1700" kern="1200" dirty="0"/>
        </a:p>
      </dsp:txBody>
      <dsp:txXfrm>
        <a:off x="727681" y="2957"/>
        <a:ext cx="9330718" cy="630027"/>
      </dsp:txXfrm>
    </dsp:sp>
    <dsp:sp modelId="{85E781C8-B90C-480B-B1F4-8305DEDEC00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93BB02-58C6-4DA1-955C-025020BB7E98}">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AE6A77-3B62-48E1-948C-AA753206C17C}">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They are used </a:t>
          </a:r>
          <a:r>
            <a:rPr lang="en-GB" sz="1700" b="1" i="1" kern="1200" dirty="0"/>
            <a:t>knowingly to help people to easily achieve challenging tasks</a:t>
          </a:r>
          <a:r>
            <a:rPr lang="en-GB" sz="1700" kern="1200" dirty="0"/>
            <a:t>.</a:t>
          </a:r>
          <a:endParaRPr lang="en-US" sz="1700" kern="1200" dirty="0"/>
        </a:p>
      </dsp:txBody>
      <dsp:txXfrm>
        <a:off x="727681" y="790492"/>
        <a:ext cx="9330718" cy="630027"/>
      </dsp:txXfrm>
    </dsp:sp>
    <dsp:sp modelId="{9A104BBE-866B-4404-86A3-2E7C75AA476F}">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96679D-0FE6-49F0-9BF2-10B6E31F31C5}">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ECF1D26-1D17-4167-9ECE-065275181BC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b="1" i="1" kern="1200" dirty="0"/>
            <a:t>Malware</a:t>
          </a:r>
          <a:r>
            <a:rPr lang="en-GB" sz="1700" kern="1200" dirty="0"/>
            <a:t> are programs that are designed to cause </a:t>
          </a:r>
          <a:r>
            <a:rPr lang="en-GB" sz="1700" b="1" i="1" kern="1200" dirty="0"/>
            <a:t>problems or harm to individuals ,devices systems or networks</a:t>
          </a:r>
          <a:r>
            <a:rPr lang="en-GB" sz="1700" kern="1200" dirty="0"/>
            <a:t>.</a:t>
          </a:r>
          <a:endParaRPr lang="en-US" sz="1700" kern="1200" dirty="0"/>
        </a:p>
      </dsp:txBody>
      <dsp:txXfrm>
        <a:off x="727681" y="1578026"/>
        <a:ext cx="9330718" cy="630027"/>
      </dsp:txXfrm>
    </dsp:sp>
    <dsp:sp modelId="{159BF0DF-D70A-431C-90CE-EE24DC4F3AB4}">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A08EF8-F173-4CF2-AF15-B917C44F4C04}">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286E125-E7D8-48F9-B1E9-0A40ECBD6B6F}">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They are usually </a:t>
          </a:r>
          <a:r>
            <a:rPr lang="en-GB" sz="1700" b="1" i="1" kern="1200" dirty="0"/>
            <a:t>installed without a user's knowledge</a:t>
          </a:r>
          <a:r>
            <a:rPr lang="en-GB" sz="1700" kern="1200" dirty="0"/>
            <a:t>.</a:t>
          </a:r>
          <a:endParaRPr lang="en-US" sz="1700" kern="1200" dirty="0"/>
        </a:p>
      </dsp:txBody>
      <dsp:txXfrm>
        <a:off x="727681" y="2365560"/>
        <a:ext cx="9330718" cy="630027"/>
      </dsp:txXfrm>
    </dsp:sp>
    <dsp:sp modelId="{6D2CE244-5198-4AFD-A1E7-C96DA871BA6B}">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4208AD-1D0E-41DC-9A70-A00AA8C8746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9DD60-B159-45D8-9698-F1766E31E654}">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They will usually </a:t>
          </a:r>
          <a:r>
            <a:rPr lang="en-GB" sz="1700" b="1" i="1" kern="1200" dirty="0"/>
            <a:t>work in the background</a:t>
          </a:r>
          <a:r>
            <a:rPr lang="en-GB" sz="1700" kern="1200" dirty="0"/>
            <a:t> carrying out malicious code. </a:t>
          </a:r>
          <a:endParaRPr lang="en-US" sz="1700" kern="1200" dirty="0"/>
        </a:p>
      </dsp:txBody>
      <dsp:txXfrm>
        <a:off x="727681" y="3153094"/>
        <a:ext cx="9330718" cy="63002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293139-BC5A-44A1-9029-D91F373E4001}">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FA00433-BD26-4C26-99B3-0A05194DE098}">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F40F0A6-BADB-484E-AE71-612C637B6A8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b="1" i="1" kern="1200" dirty="0"/>
            <a:t>ADWARE</a:t>
          </a:r>
          <a:r>
            <a:rPr lang="en-GB" sz="1800" kern="1200" dirty="0"/>
            <a:t> is a type of malware that does not do any damage.</a:t>
          </a:r>
          <a:endParaRPr lang="en-US" sz="1800" kern="1200" dirty="0"/>
        </a:p>
      </dsp:txBody>
      <dsp:txXfrm>
        <a:off x="727681" y="2957"/>
        <a:ext cx="9330718" cy="630027"/>
      </dsp:txXfrm>
    </dsp:sp>
    <dsp:sp modelId="{FE719CEE-04BC-455D-9103-F88DAE606EE8}">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60D1581-DE81-400B-B607-955EB8B39126}">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9987E8D-C5B8-41C3-AC29-65D24D85FE8D}">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dirty="0"/>
            <a:t>This will simply </a:t>
          </a:r>
          <a:r>
            <a:rPr lang="en-GB" sz="1800" b="1" i="1" kern="1200" dirty="0"/>
            <a:t>display adverts </a:t>
          </a:r>
          <a:r>
            <a:rPr lang="en-GB" sz="1800" kern="1200" dirty="0"/>
            <a:t>on your PC.</a:t>
          </a:r>
          <a:endParaRPr lang="en-US" sz="1800" kern="1200" dirty="0"/>
        </a:p>
      </dsp:txBody>
      <dsp:txXfrm>
        <a:off x="727681" y="790492"/>
        <a:ext cx="9330718" cy="630027"/>
      </dsp:txXfrm>
    </dsp:sp>
    <dsp:sp modelId="{5DD9B444-76EC-4E67-B6CC-19C72E1F2D5A}">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83EDD5-F216-44E2-9C3D-30212E5852AE}">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BAEB308-71BF-4BA9-85AB-F26EF671DC99}">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For example, if you buy a new PC, you may be prompted to install any free software after a while.</a:t>
          </a:r>
          <a:endParaRPr lang="en-US" sz="1800" kern="1200"/>
        </a:p>
      </dsp:txBody>
      <dsp:txXfrm>
        <a:off x="727681" y="1578026"/>
        <a:ext cx="9330718" cy="630027"/>
      </dsp:txXfrm>
    </dsp:sp>
    <dsp:sp modelId="{FD31B946-FBC3-4290-81CB-22EEA624FD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03A677-A540-4647-BE99-154CFACCF850}">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7B23675-CEC6-4B9E-BD16-7EE8EBB6B309}">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dirty="0"/>
            <a:t>This is an example of </a:t>
          </a:r>
          <a:r>
            <a:rPr lang="en-GB" sz="1800" b="1" i="1" kern="1200" dirty="0"/>
            <a:t>ADWARE</a:t>
          </a:r>
          <a:r>
            <a:rPr lang="en-GB" sz="1800" kern="1200" dirty="0"/>
            <a:t>.</a:t>
          </a:r>
          <a:endParaRPr lang="en-US" sz="1800" kern="1200" dirty="0"/>
        </a:p>
      </dsp:txBody>
      <dsp:txXfrm>
        <a:off x="727681" y="2365560"/>
        <a:ext cx="9330718" cy="630027"/>
      </dsp:txXfrm>
    </dsp:sp>
    <dsp:sp modelId="{0CD1E930-3F52-4E3C-8ADE-4A290879689B}">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865276-1208-41C4-888F-71CEF7BCD1FF}">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DBABCB6-B298-4393-BCAB-84CBCF3E22D7}">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dirty="0"/>
            <a:t>It is </a:t>
          </a:r>
          <a:r>
            <a:rPr lang="en-GB" sz="1800" b="1" i="1" kern="1200" dirty="0"/>
            <a:t>annoying</a:t>
          </a:r>
          <a:r>
            <a:rPr lang="en-GB" sz="1800" kern="1200" dirty="0"/>
            <a:t>, but it is </a:t>
          </a:r>
          <a:r>
            <a:rPr lang="en-GB" sz="1800" b="1" i="1" kern="1200" dirty="0"/>
            <a:t>not causing any harm</a:t>
          </a:r>
          <a:r>
            <a:rPr lang="en-GB" sz="1800" kern="1200" dirty="0"/>
            <a:t>.</a:t>
          </a:r>
          <a:endParaRPr lang="en-US" sz="1800" kern="1200" dirty="0"/>
        </a:p>
      </dsp:txBody>
      <dsp:txXfrm>
        <a:off x="727681" y="3153094"/>
        <a:ext cx="9330718" cy="63002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7E770D-FC6D-4DA0-918E-C0F0514DBC77}">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C0768D-CB49-4FBA-9F85-DC32390BA21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D726A0-01B1-4D8B-A87D-8219F01D6030}">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dirty="0"/>
            <a:t>A bug is a </a:t>
          </a:r>
          <a:r>
            <a:rPr lang="en-GB" sz="1800" b="1" i="1" kern="1200" dirty="0"/>
            <a:t>flaw or error in a program or application code</a:t>
          </a:r>
          <a:r>
            <a:rPr lang="en-GB" sz="1800" kern="1200" dirty="0"/>
            <a:t>.</a:t>
          </a:r>
          <a:endParaRPr lang="en-US" sz="1800" kern="1200" dirty="0"/>
        </a:p>
      </dsp:txBody>
      <dsp:txXfrm>
        <a:off x="727681" y="2957"/>
        <a:ext cx="9330718" cy="630027"/>
      </dsp:txXfrm>
    </dsp:sp>
    <dsp:sp modelId="{030EB714-DAE5-4572-934D-8AB55D0DB5FB}">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B86B2A-CF65-4631-B30E-196523E2C93D}">
      <dsp:nvSpPr>
        <dsp:cNvPr id="0" name=""/>
        <dsp:cNvSpPr/>
      </dsp:nvSpPr>
      <dsp:spPr>
        <a:xfrm>
          <a:off x="190583" y="932248"/>
          <a:ext cx="346515" cy="34651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49C3FF-4AFE-42B4-B685-45B9FF719C39}">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US" sz="1800" kern="1200" dirty="0"/>
            <a:t>Bugs have not been created intentionally.</a:t>
          </a:r>
        </a:p>
      </dsp:txBody>
      <dsp:txXfrm>
        <a:off x="727681" y="790492"/>
        <a:ext cx="9330718" cy="630027"/>
      </dsp:txXfrm>
    </dsp:sp>
    <dsp:sp modelId="{74F114B2-7372-4C9A-9282-F020F9943455}">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013858-028C-46E2-AEF5-FE6F872D1205}">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BBF6A74-0422-4A19-92B9-9B9F01B00119}">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dirty="0"/>
            <a:t>They will usually have been </a:t>
          </a:r>
          <a:r>
            <a:rPr lang="en-GB" sz="1800" b="1" i="1" kern="1200" dirty="0"/>
            <a:t>created as part of the development process</a:t>
          </a:r>
          <a:r>
            <a:rPr lang="en-GB" sz="1800" kern="1200" dirty="0"/>
            <a:t>.</a:t>
          </a:r>
          <a:endParaRPr lang="en-US" sz="1800" kern="1200" dirty="0"/>
        </a:p>
      </dsp:txBody>
      <dsp:txXfrm>
        <a:off x="727681" y="1578026"/>
        <a:ext cx="9330718" cy="630027"/>
      </dsp:txXfrm>
    </dsp:sp>
    <dsp:sp modelId="{5555BBD9-E5CD-4ED3-BBCB-B115FC1264B2}">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4905FF-7048-439C-8256-075EF9E9FF4E}">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05EE33-E1DE-4F85-8A14-1E2E6EA18B93}">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dirty="0"/>
            <a:t>Most bugs should be </a:t>
          </a:r>
          <a:r>
            <a:rPr lang="en-GB" sz="1800" b="1" i="1" kern="1200" dirty="0"/>
            <a:t>identified during the testing phase </a:t>
          </a:r>
          <a:r>
            <a:rPr lang="en-GB" sz="1800" kern="1200" dirty="0"/>
            <a:t>of the software development process.</a:t>
          </a:r>
          <a:endParaRPr lang="en-US" sz="1800" kern="1200" dirty="0"/>
        </a:p>
      </dsp:txBody>
      <dsp:txXfrm>
        <a:off x="727681" y="2365560"/>
        <a:ext cx="9330718" cy="630027"/>
      </dsp:txXfrm>
    </dsp:sp>
    <dsp:sp modelId="{91ACC6A6-84D7-4D53-9E8C-ECE2699F1E56}">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722D5E-3BD6-499D-B5F9-22B811CF98AF}">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C3B4330-B9B7-48BE-AD1D-27384C3B1150}">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dirty="0"/>
            <a:t>Some bugs are </a:t>
          </a:r>
          <a:r>
            <a:rPr lang="en-GB" sz="1800" b="1" i="1" kern="1200" dirty="0"/>
            <a:t>not spotted </a:t>
          </a:r>
          <a:r>
            <a:rPr lang="en-GB" sz="1800" kern="1200" dirty="0"/>
            <a:t>and find their way into the released software.</a:t>
          </a:r>
          <a:endParaRPr lang="en-US" sz="1800" kern="1200" dirty="0"/>
        </a:p>
      </dsp:txBody>
      <dsp:txXfrm>
        <a:off x="727681" y="3153094"/>
        <a:ext cx="9330718" cy="63002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C49236-1C3A-46A4-971E-015A432A86BE}">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866592-C7CF-40E0-A5C3-ACA0AC879CEB}">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7AE341C-1713-4549-946D-401D9256FFD7}">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dirty="0"/>
            <a:t>Often, in very complicated applications, a new feature or code fix will end up </a:t>
          </a:r>
          <a:r>
            <a:rPr lang="en-GB" sz="1600" b="1" i="1" kern="1200" dirty="0"/>
            <a:t>breaking some other part of the program</a:t>
          </a:r>
          <a:r>
            <a:rPr lang="en-GB" sz="1600" kern="1200" dirty="0"/>
            <a:t>.</a:t>
          </a:r>
          <a:endParaRPr lang="en-US" sz="1600" kern="1200" dirty="0"/>
        </a:p>
      </dsp:txBody>
      <dsp:txXfrm>
        <a:off x="727681" y="2957"/>
        <a:ext cx="9330718" cy="630027"/>
      </dsp:txXfrm>
    </dsp:sp>
    <dsp:sp modelId="{B3D9ED85-FA7D-43DA-B92C-5BCCBAE8EFB4}">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A8A1B3-C2B7-470F-B41E-524AF1D89DB6}">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38B6EB8-4F22-443F-B710-669757204CDD}">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dirty="0"/>
            <a:t>This part of the application was </a:t>
          </a:r>
          <a:r>
            <a:rPr lang="en-GB" sz="1600" b="1" i="1" kern="1200" dirty="0"/>
            <a:t>working perfectly well </a:t>
          </a:r>
          <a:r>
            <a:rPr lang="en-GB" sz="1600" kern="1200" dirty="0"/>
            <a:t>until the new code was created.</a:t>
          </a:r>
          <a:endParaRPr lang="en-US" sz="1600" kern="1200" dirty="0"/>
        </a:p>
      </dsp:txBody>
      <dsp:txXfrm>
        <a:off x="727681" y="790492"/>
        <a:ext cx="9330718" cy="630027"/>
      </dsp:txXfrm>
    </dsp:sp>
    <dsp:sp modelId="{C9810104-8949-4F6B-818E-D602766B4CED}">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E2328-6D69-4A39-B4BE-ED9090959482}">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4352C99-1A9C-4523-B374-8E4DD48935F0}">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dirty="0"/>
            <a:t>This is especially common in very </a:t>
          </a:r>
          <a:r>
            <a:rPr lang="en-GB" sz="1600" b="1" i="1" kern="1200" dirty="0"/>
            <a:t>complicated operating system </a:t>
          </a:r>
          <a:r>
            <a:rPr lang="en-GB" sz="1600" kern="1200" dirty="0"/>
            <a:t>code.</a:t>
          </a:r>
          <a:endParaRPr lang="en-US" sz="1600" kern="1200" dirty="0"/>
        </a:p>
      </dsp:txBody>
      <dsp:txXfrm>
        <a:off x="727681" y="1578026"/>
        <a:ext cx="9330718" cy="630027"/>
      </dsp:txXfrm>
    </dsp:sp>
    <dsp:sp modelId="{C0D2728E-4CAB-496D-B0F7-BA0FA61D943E}">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16F170-2E40-4B05-A978-E71B5E7D05B9}">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B478FD8-A89E-4659-A022-508D8549E826}">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dirty="0"/>
            <a:t>It is also common where an application has </a:t>
          </a:r>
          <a:r>
            <a:rPr lang="en-GB" sz="1600" b="1" i="1" kern="1200" dirty="0"/>
            <a:t>multiple development teams</a:t>
          </a:r>
          <a:r>
            <a:rPr lang="en-GB" sz="1600" kern="1200" dirty="0"/>
            <a:t> working on different parts of the system.</a:t>
          </a:r>
          <a:endParaRPr lang="en-US" sz="1600" kern="1200" dirty="0"/>
        </a:p>
      </dsp:txBody>
      <dsp:txXfrm>
        <a:off x="727681" y="2365560"/>
        <a:ext cx="9330718" cy="630027"/>
      </dsp:txXfrm>
    </dsp:sp>
    <dsp:sp modelId="{EECCD142-1D0D-4201-83A3-A9E03D6FA986}">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04EBE04-6BC1-48B2-A27D-83BF3186B3F6}">
      <dsp:nvSpPr>
        <dsp:cNvPr id="0" name=""/>
        <dsp:cNvSpPr/>
      </dsp:nvSpPr>
      <dsp:spPr>
        <a:xfrm>
          <a:off x="190583" y="3294850"/>
          <a:ext cx="346515" cy="346515"/>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5875" cap="flat" cmpd="sng" algn="ctr">
          <a:solidFill>
            <a:schemeClr val="lt2">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F82B0F-2CAD-4DBA-AADC-CFC5A3EE128C}">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US" sz="1600" kern="1200" dirty="0"/>
            <a:t>It becomes difficult to co-ordinate versions of code between these teams.</a:t>
          </a:r>
        </a:p>
      </dsp:txBody>
      <dsp:txXfrm>
        <a:off x="727681" y="3153094"/>
        <a:ext cx="9330718" cy="63002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666462-06BE-439F-B6D9-12E74F0AD42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48C154-D253-41CF-8853-37B4CB8237C4}">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4FD8EC6-8349-4093-A08C-1687B039353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The only way to make sure this doesn’t happen is to carry out </a:t>
          </a:r>
          <a:r>
            <a:rPr lang="en-GB" sz="1700" b="1" i="1" kern="1200" dirty="0"/>
            <a:t>REGRESSION TESTING</a:t>
          </a:r>
          <a:r>
            <a:rPr lang="en-GB" sz="1700" kern="1200" dirty="0"/>
            <a:t>.</a:t>
          </a:r>
          <a:endParaRPr lang="en-US" sz="1700" kern="1200" dirty="0"/>
        </a:p>
      </dsp:txBody>
      <dsp:txXfrm>
        <a:off x="727681" y="2957"/>
        <a:ext cx="9330718" cy="630027"/>
      </dsp:txXfrm>
    </dsp:sp>
    <dsp:sp modelId="{F7BC189D-4A4F-4958-9093-6570EF4896DB}">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BDCDA5-CC70-4BAD-803B-BC27574EE279}">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BC4ED8-3ABF-4AAE-BEA6-7472D49609B9}">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This is where the test team </a:t>
          </a:r>
          <a:r>
            <a:rPr lang="en-GB" sz="1700" b="1" i="1" kern="1200" dirty="0"/>
            <a:t>re-checks the entire program </a:t>
          </a:r>
          <a:r>
            <a:rPr lang="en-GB" sz="1700" kern="1200" dirty="0"/>
            <a:t>to make sure everything is still working and that the new code</a:t>
          </a:r>
          <a:r>
            <a:rPr lang="en-GB" sz="1700" b="1" i="1" kern="1200" dirty="0"/>
            <a:t> hasn’t broken anything</a:t>
          </a:r>
          <a:r>
            <a:rPr lang="en-GB" sz="1700" kern="1200" dirty="0"/>
            <a:t>.</a:t>
          </a:r>
          <a:endParaRPr lang="en-US" sz="1700" kern="1200" dirty="0"/>
        </a:p>
      </dsp:txBody>
      <dsp:txXfrm>
        <a:off x="727681" y="790492"/>
        <a:ext cx="9330718" cy="630027"/>
      </dsp:txXfrm>
    </dsp:sp>
    <dsp:sp modelId="{BF9EF520-0C7C-47D0-B207-D694633CA67B}">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84BF7E-7FEE-4BAF-AF46-4F749B98447D}">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19BF8ED-B4E3-4279-9325-7F65A34B9ED5}">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This process takes </a:t>
          </a:r>
          <a:r>
            <a:rPr lang="en-GB" sz="1700" b="1" i="1" kern="1200" dirty="0"/>
            <a:t>longer and gets more expensive </a:t>
          </a:r>
          <a:r>
            <a:rPr lang="en-GB" sz="1700" kern="1200" dirty="0"/>
            <a:t>the bigger the application gets.</a:t>
          </a:r>
          <a:endParaRPr lang="en-US" sz="1700" kern="1200" dirty="0"/>
        </a:p>
      </dsp:txBody>
      <dsp:txXfrm>
        <a:off x="727681" y="1578026"/>
        <a:ext cx="9330718" cy="630027"/>
      </dsp:txXfrm>
    </dsp:sp>
    <dsp:sp modelId="{5DC628C1-8224-41F6-94B6-46AC7265EADB}">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50ABD6-4AC3-46F0-A76E-0ED9360EA7F7}">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AB89F60-EBF0-4D3D-9BE4-6C1C26A59EB5}">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Sometimes this process is </a:t>
          </a:r>
          <a:r>
            <a:rPr lang="en-GB" sz="1700" b="1" i="1" kern="1200" dirty="0"/>
            <a:t>not carried out </a:t>
          </a:r>
          <a:r>
            <a:rPr lang="en-GB" sz="1700" kern="1200" dirty="0"/>
            <a:t>thoroughly enough.</a:t>
          </a:r>
          <a:endParaRPr lang="en-US" sz="1700" kern="1200" dirty="0"/>
        </a:p>
      </dsp:txBody>
      <dsp:txXfrm>
        <a:off x="727681" y="2365560"/>
        <a:ext cx="9330718" cy="630027"/>
      </dsp:txXfrm>
    </dsp:sp>
    <dsp:sp modelId="{92CF20DC-4527-4019-B0DF-1D4615CD4987}">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3DC8DC-D8DA-44D8-9194-0D42816C0F2F}">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B032F44-DBAE-4669-9415-5B1F584F8EC2}">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This usually happens to </a:t>
          </a:r>
          <a:r>
            <a:rPr lang="en-GB" sz="1700" b="1" i="1" kern="1200" dirty="0"/>
            <a:t>save time or money</a:t>
          </a:r>
          <a:r>
            <a:rPr lang="en-GB" sz="1700" kern="1200" dirty="0"/>
            <a:t>.</a:t>
          </a:r>
          <a:endParaRPr lang="en-US" sz="1700" kern="1200" dirty="0"/>
        </a:p>
      </dsp:txBody>
      <dsp:txXfrm>
        <a:off x="727681" y="3153094"/>
        <a:ext cx="9330718" cy="63002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2EA44-E7EB-457D-BC60-26672A87FA5D}">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95DC9C-835B-4969-ADAE-DF67F07D4B3D}">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88E9D9D-8973-4C4F-949D-0F3C672B606C}">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A rootkit is a program that allows a </a:t>
          </a:r>
          <a:r>
            <a:rPr lang="en-GB" sz="2500" b="1" i="1" kern="1200" dirty="0"/>
            <a:t>remote attacker to take over a computer.</a:t>
          </a:r>
          <a:endParaRPr lang="en-US" sz="2500" b="1" i="1" kern="1200" dirty="0"/>
        </a:p>
      </dsp:txBody>
      <dsp:txXfrm>
        <a:off x="1249101" y="462"/>
        <a:ext cx="8809298" cy="1081473"/>
      </dsp:txXfrm>
    </dsp:sp>
    <dsp:sp modelId="{FAC872B5-B0A7-4066-A6DC-DED79302F439}">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0F8680-D053-40CA-8FC6-584E5AA08C17}">
      <dsp:nvSpPr>
        <dsp:cNvPr id="0" name=""/>
        <dsp:cNvSpPr/>
      </dsp:nvSpPr>
      <dsp:spPr>
        <a:xfrm>
          <a:off x="327145" y="1595634"/>
          <a:ext cx="594810" cy="594810"/>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C276CD-A307-49E5-AE7F-B50F981EE527}">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b="1" i="1" kern="1200" dirty="0"/>
            <a:t>ROOT</a:t>
          </a:r>
          <a:r>
            <a:rPr lang="en-GB" sz="2500" kern="1200" dirty="0"/>
            <a:t> is another word for ‘</a:t>
          </a:r>
          <a:r>
            <a:rPr lang="en-GB" sz="2500" b="1" i="1" kern="1200" dirty="0"/>
            <a:t>admin</a:t>
          </a:r>
          <a:r>
            <a:rPr lang="en-GB" sz="2500" kern="1200" dirty="0"/>
            <a:t>’, ‘</a:t>
          </a:r>
          <a:r>
            <a:rPr lang="en-GB" sz="2500" b="1" i="1" kern="1200" dirty="0"/>
            <a:t>administrator</a:t>
          </a:r>
          <a:r>
            <a:rPr lang="en-GB" sz="2500" kern="1200" dirty="0"/>
            <a:t>’ or ‘</a:t>
          </a:r>
          <a:r>
            <a:rPr lang="en-GB" sz="2500" b="1" i="1" kern="1200" dirty="0"/>
            <a:t>superuser</a:t>
          </a:r>
          <a:r>
            <a:rPr lang="en-GB" sz="2500" kern="1200" dirty="0"/>
            <a:t>’.</a:t>
          </a:r>
          <a:endParaRPr lang="en-US" sz="2500" kern="1200" dirty="0"/>
        </a:p>
      </dsp:txBody>
      <dsp:txXfrm>
        <a:off x="1249101" y="1352303"/>
        <a:ext cx="8809298" cy="1081473"/>
      </dsp:txXfrm>
    </dsp:sp>
    <dsp:sp modelId="{5B984548-CFC4-497C-A61E-667683A05CF2}">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CA1E96-BBB1-47D5-A650-436BA0CC6F70}">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76B761E-B893-4F63-ACD6-6DE3389C91D7}">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A </a:t>
          </a:r>
          <a:r>
            <a:rPr lang="en-GB" sz="2500" b="1" i="1" kern="1200" dirty="0"/>
            <a:t>ROOTKIT</a:t>
          </a:r>
          <a:r>
            <a:rPr lang="en-GB" sz="2500" kern="1200" dirty="0"/>
            <a:t> is therefore a </a:t>
          </a:r>
          <a:r>
            <a:rPr lang="en-GB" sz="2500" b="1" i="1" kern="1200" dirty="0"/>
            <a:t>set of tools</a:t>
          </a:r>
          <a:r>
            <a:rPr lang="en-GB" sz="2500" kern="1200" dirty="0"/>
            <a:t> that allows an attacker to act as if they are the </a:t>
          </a:r>
          <a:r>
            <a:rPr lang="en-GB" sz="2500" b="1" i="1" kern="1200" dirty="0"/>
            <a:t>administrator</a:t>
          </a:r>
          <a:r>
            <a:rPr lang="en-GB" sz="2500" kern="1200" dirty="0"/>
            <a:t> .</a:t>
          </a:r>
          <a:endParaRPr lang="en-US" sz="2500" kern="1200" dirty="0"/>
        </a:p>
      </dsp:txBody>
      <dsp:txXfrm>
        <a:off x="1249101" y="2704144"/>
        <a:ext cx="8809298" cy="108147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3EB56-C1AA-4A35-950E-581DE89EE4B6}">
      <dsp:nvSpPr>
        <dsp:cNvPr id="0" name=""/>
        <dsp:cNvSpPr/>
      </dsp:nvSpPr>
      <dsp:spPr>
        <a:xfrm>
          <a:off x="0" y="462"/>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521745-FBD9-4793-B29A-FACB474FAF52}">
      <dsp:nvSpPr>
        <dsp:cNvPr id="0" name=""/>
        <dsp:cNvSpPr/>
      </dsp:nvSpPr>
      <dsp:spPr>
        <a:xfrm>
          <a:off x="117436" y="87811"/>
          <a:ext cx="213521" cy="21352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BE3615-7851-45C4-8C76-0FDC6EE1815A}">
      <dsp:nvSpPr>
        <dsp:cNvPr id="0" name=""/>
        <dsp:cNvSpPr/>
      </dsp:nvSpPr>
      <dsp:spPr>
        <a:xfrm>
          <a:off x="448395" y="462"/>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kern="1200" dirty="0"/>
            <a:t>Look at the following case studies given to you for a Virus, Trojan and Worm .</a:t>
          </a:r>
          <a:endParaRPr lang="en-US" sz="1600" kern="1200" dirty="0"/>
        </a:p>
      </dsp:txBody>
      <dsp:txXfrm>
        <a:off x="448395" y="462"/>
        <a:ext cx="9610004" cy="388221"/>
      </dsp:txXfrm>
    </dsp:sp>
    <dsp:sp modelId="{7DB5B214-4FDB-448D-ADF0-F0CB717E7DBA}">
      <dsp:nvSpPr>
        <dsp:cNvPr id="0" name=""/>
        <dsp:cNvSpPr/>
      </dsp:nvSpPr>
      <dsp:spPr>
        <a:xfrm>
          <a:off x="0" y="485738"/>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654728-A2B7-4097-8244-5CE644CB55F3}">
      <dsp:nvSpPr>
        <dsp:cNvPr id="0" name=""/>
        <dsp:cNvSpPr/>
      </dsp:nvSpPr>
      <dsp:spPr>
        <a:xfrm>
          <a:off x="117436" y="573088"/>
          <a:ext cx="213521" cy="213521"/>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2">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A82077-DEF6-4C48-96CA-DA28B9945680}">
      <dsp:nvSpPr>
        <dsp:cNvPr id="0" name=""/>
        <dsp:cNvSpPr/>
      </dsp:nvSpPr>
      <dsp:spPr>
        <a:xfrm>
          <a:off x="448395" y="485738"/>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kern="1200" dirty="0">
              <a:latin typeface="+mn-lt"/>
            </a:rPr>
            <a:t>It is in the folder Case Studies / Malware</a:t>
          </a:r>
        </a:p>
      </dsp:txBody>
      <dsp:txXfrm>
        <a:off x="448395" y="485738"/>
        <a:ext cx="9610004" cy="388221"/>
      </dsp:txXfrm>
    </dsp:sp>
    <dsp:sp modelId="{E93F3CFE-A428-4E6E-BA7F-49799169871C}">
      <dsp:nvSpPr>
        <dsp:cNvPr id="0" name=""/>
        <dsp:cNvSpPr/>
      </dsp:nvSpPr>
      <dsp:spPr>
        <a:xfrm>
          <a:off x="0" y="971014"/>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158E60-C928-4D89-AE27-A24EB94A449A}">
      <dsp:nvSpPr>
        <dsp:cNvPr id="0" name=""/>
        <dsp:cNvSpPr/>
      </dsp:nvSpPr>
      <dsp:spPr>
        <a:xfrm>
          <a:off x="117436" y="1058364"/>
          <a:ext cx="213521" cy="21352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899461-1724-4978-B5CC-BBE5ED93ACDE}">
      <dsp:nvSpPr>
        <dsp:cNvPr id="0" name=""/>
        <dsp:cNvSpPr/>
      </dsp:nvSpPr>
      <dsp:spPr>
        <a:xfrm>
          <a:off x="448395" y="971014"/>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kern="1200" dirty="0"/>
            <a:t>Try to find out the following:</a:t>
          </a:r>
          <a:endParaRPr lang="en-US" sz="1600" kern="1200" dirty="0"/>
        </a:p>
      </dsp:txBody>
      <dsp:txXfrm>
        <a:off x="448395" y="971014"/>
        <a:ext cx="9610004" cy="388221"/>
      </dsp:txXfrm>
    </dsp:sp>
    <dsp:sp modelId="{A86372D1-3D6C-4D37-A2F4-5C643A4B4AB9}">
      <dsp:nvSpPr>
        <dsp:cNvPr id="0" name=""/>
        <dsp:cNvSpPr/>
      </dsp:nvSpPr>
      <dsp:spPr>
        <a:xfrm>
          <a:off x="0" y="1456291"/>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FD10DE-ED26-4CFF-9D6D-76370A9B70B9}">
      <dsp:nvSpPr>
        <dsp:cNvPr id="0" name=""/>
        <dsp:cNvSpPr/>
      </dsp:nvSpPr>
      <dsp:spPr>
        <a:xfrm>
          <a:off x="117436" y="1543641"/>
          <a:ext cx="213521" cy="21352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6CA165-C021-4147-A504-63E4250175A7}">
      <dsp:nvSpPr>
        <dsp:cNvPr id="0" name=""/>
        <dsp:cNvSpPr/>
      </dsp:nvSpPr>
      <dsp:spPr>
        <a:xfrm>
          <a:off x="448395" y="1456291"/>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b="1" i="1" u="none" kern="1200" dirty="0"/>
            <a:t>The name </a:t>
          </a:r>
          <a:r>
            <a:rPr lang="en-GB" sz="1600" b="0" i="0" u="none" kern="1200" dirty="0"/>
            <a:t>of the organisation and </a:t>
          </a:r>
          <a:r>
            <a:rPr lang="en-GB" sz="1600" b="1" i="1" u="none" kern="1200" dirty="0"/>
            <a:t>what they do</a:t>
          </a:r>
          <a:r>
            <a:rPr lang="en-GB" sz="1600" b="0" i="0" u="none" kern="1200" dirty="0"/>
            <a:t>.</a:t>
          </a:r>
          <a:endParaRPr lang="en-US" sz="1600" b="0" i="0" kern="1200" dirty="0"/>
        </a:p>
      </dsp:txBody>
      <dsp:txXfrm>
        <a:off x="448395" y="1456291"/>
        <a:ext cx="9610004" cy="388221"/>
      </dsp:txXfrm>
    </dsp:sp>
    <dsp:sp modelId="{072698CC-B4E3-4B6A-9219-6DC3FDB68801}">
      <dsp:nvSpPr>
        <dsp:cNvPr id="0" name=""/>
        <dsp:cNvSpPr/>
      </dsp:nvSpPr>
      <dsp:spPr>
        <a:xfrm>
          <a:off x="0" y="1941567"/>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371B27-5B3C-455F-86BB-7288CC0A0F82}">
      <dsp:nvSpPr>
        <dsp:cNvPr id="0" name=""/>
        <dsp:cNvSpPr/>
      </dsp:nvSpPr>
      <dsp:spPr>
        <a:xfrm>
          <a:off x="117436" y="2028917"/>
          <a:ext cx="213521" cy="21352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F3B3BD-6F10-4802-9DC4-0E95329FF482}">
      <dsp:nvSpPr>
        <dsp:cNvPr id="0" name=""/>
        <dsp:cNvSpPr/>
      </dsp:nvSpPr>
      <dsp:spPr>
        <a:xfrm>
          <a:off x="448395" y="1941567"/>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b="1" i="1" kern="1200" dirty="0"/>
            <a:t>What type of malware was used </a:t>
          </a:r>
          <a:r>
            <a:rPr lang="en-GB" sz="1600" kern="1200" dirty="0"/>
            <a:t>in the attack?</a:t>
          </a:r>
          <a:endParaRPr lang="en-US" sz="1600" kern="1200" dirty="0"/>
        </a:p>
      </dsp:txBody>
      <dsp:txXfrm>
        <a:off x="448395" y="1941567"/>
        <a:ext cx="9610004" cy="388221"/>
      </dsp:txXfrm>
    </dsp:sp>
    <dsp:sp modelId="{357EB51B-73F6-41AD-8CEA-39014F620E49}">
      <dsp:nvSpPr>
        <dsp:cNvPr id="0" name=""/>
        <dsp:cNvSpPr/>
      </dsp:nvSpPr>
      <dsp:spPr>
        <a:xfrm>
          <a:off x="0" y="2426844"/>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407D5C-270F-4111-8383-1434684FE4BA}">
      <dsp:nvSpPr>
        <dsp:cNvPr id="0" name=""/>
        <dsp:cNvSpPr/>
      </dsp:nvSpPr>
      <dsp:spPr>
        <a:xfrm>
          <a:off x="117436" y="2514193"/>
          <a:ext cx="213521" cy="21352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D5794F-C36F-4589-818C-64DE3069F924}">
      <dsp:nvSpPr>
        <dsp:cNvPr id="0" name=""/>
        <dsp:cNvSpPr/>
      </dsp:nvSpPr>
      <dsp:spPr>
        <a:xfrm>
          <a:off x="448395" y="2426844"/>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b="1" i="1" kern="1200" dirty="0"/>
            <a:t>How did the attack happen </a:t>
          </a:r>
          <a:r>
            <a:rPr lang="en-GB" sz="1600" kern="1200" dirty="0"/>
            <a:t>?</a:t>
          </a:r>
          <a:endParaRPr lang="en-US" sz="1600" kern="1200" dirty="0"/>
        </a:p>
      </dsp:txBody>
      <dsp:txXfrm>
        <a:off x="448395" y="2426844"/>
        <a:ext cx="9610004" cy="388221"/>
      </dsp:txXfrm>
    </dsp:sp>
    <dsp:sp modelId="{6FA3F484-FC87-459E-A710-26267D9CF513}">
      <dsp:nvSpPr>
        <dsp:cNvPr id="0" name=""/>
        <dsp:cNvSpPr/>
      </dsp:nvSpPr>
      <dsp:spPr>
        <a:xfrm>
          <a:off x="0" y="2912120"/>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8CEFE5-CC5A-45CC-9508-E233DB960171}">
      <dsp:nvSpPr>
        <dsp:cNvPr id="0" name=""/>
        <dsp:cNvSpPr/>
      </dsp:nvSpPr>
      <dsp:spPr>
        <a:xfrm>
          <a:off x="117436" y="2999470"/>
          <a:ext cx="213521" cy="213521"/>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49CEA1-2BCE-4871-8D4E-D609D40D434F}">
      <dsp:nvSpPr>
        <dsp:cNvPr id="0" name=""/>
        <dsp:cNvSpPr/>
      </dsp:nvSpPr>
      <dsp:spPr>
        <a:xfrm>
          <a:off x="448395" y="2912120"/>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b="1" i="1" u="none" kern="1200" dirty="0"/>
            <a:t>How was the attack stopped</a:t>
          </a:r>
          <a:r>
            <a:rPr lang="en-GB" sz="1600" b="0" i="0" kern="1200" dirty="0"/>
            <a:t>?</a:t>
          </a:r>
          <a:endParaRPr lang="en-US" sz="1600" kern="1200" dirty="0"/>
        </a:p>
      </dsp:txBody>
      <dsp:txXfrm>
        <a:off x="448395" y="2912120"/>
        <a:ext cx="9610004" cy="388221"/>
      </dsp:txXfrm>
    </dsp:sp>
    <dsp:sp modelId="{B9A4DE31-7CA0-488F-ABBE-AF7537730353}">
      <dsp:nvSpPr>
        <dsp:cNvPr id="0" name=""/>
        <dsp:cNvSpPr/>
      </dsp:nvSpPr>
      <dsp:spPr>
        <a:xfrm>
          <a:off x="0" y="3397396"/>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2FBBAF-19DB-4407-9A8B-3134FA978B7B}">
      <dsp:nvSpPr>
        <dsp:cNvPr id="0" name=""/>
        <dsp:cNvSpPr/>
      </dsp:nvSpPr>
      <dsp:spPr>
        <a:xfrm>
          <a:off x="117436" y="3484746"/>
          <a:ext cx="213521" cy="213521"/>
        </a:xfrm>
        <a:prstGeom prst="rect">
          <a:avLst/>
        </a:prstGeom>
        <a:blipFill>
          <a:blip xmlns:r="http://schemas.openxmlformats.org/officeDocument/2006/relationships" r:embed="rId15">
            <a:extLst>
              <a:ext uri="{96DAC541-7B7A-43D3-8B79-37D633B846F1}">
                <asvg:svgBlip xmlns:asvg="http://schemas.microsoft.com/office/drawing/2016/SVG/main" r:embed="rId16"/>
              </a:ext>
            </a:extLst>
          </a:blip>
          <a:srcRect/>
          <a:stretch>
            <a:fillRect/>
          </a:stretch>
        </a:blipFill>
        <a:ln w="15875" cap="flat" cmpd="sng" algn="ctr">
          <a:solidFill>
            <a:schemeClr val="lt2">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5832AE-73D8-4CC2-B39E-1CB367E6A85F}">
      <dsp:nvSpPr>
        <dsp:cNvPr id="0" name=""/>
        <dsp:cNvSpPr/>
      </dsp:nvSpPr>
      <dsp:spPr>
        <a:xfrm>
          <a:off x="448395" y="3397396"/>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US" sz="1600" b="1" i="1" kern="1200" dirty="0"/>
            <a:t>What was the impact </a:t>
          </a:r>
          <a:r>
            <a:rPr lang="en-US" sz="1600" kern="1200" dirty="0"/>
            <a:t>of the attack?</a:t>
          </a:r>
        </a:p>
      </dsp:txBody>
      <dsp:txXfrm>
        <a:off x="448395" y="3397396"/>
        <a:ext cx="9610004" cy="3882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2B8471-6520-4683-AEAB-AA1C139442C6}">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2FE0D9-F81C-4EE8-818F-A44DE22A09B6}">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3F5AD0E-099A-4234-8B41-80AD5CD711A9}">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All digital systems are vulnerable to a </a:t>
          </a:r>
          <a:r>
            <a:rPr lang="en-GB" sz="1600" b="1" i="1" kern="1200" dirty="0"/>
            <a:t>CYBERSECURITY ATTACK</a:t>
          </a:r>
          <a:r>
            <a:rPr lang="en-GB" sz="1600" kern="1200" dirty="0"/>
            <a:t>.</a:t>
          </a:r>
          <a:endParaRPr lang="en-US" sz="1600" kern="1200" dirty="0"/>
        </a:p>
      </dsp:txBody>
      <dsp:txXfrm>
        <a:off x="514373" y="323"/>
        <a:ext cx="9544026" cy="445345"/>
      </dsp:txXfrm>
    </dsp:sp>
    <dsp:sp modelId="{BE8CA142-9C92-4D12-B373-43E8E65EB055}">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B93955-A184-4498-BAA7-80C3937AD35C}">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576C490-527E-424B-AC05-BCBDB1C30AF1}">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This is where a computer system or network is </a:t>
          </a:r>
          <a:r>
            <a:rPr lang="en-GB" sz="1600" b="1" i="1" kern="1200" dirty="0"/>
            <a:t>targeted for unauthorised access by a third party</a:t>
          </a:r>
          <a:r>
            <a:rPr lang="en-GB" sz="1600" kern="1200" dirty="0"/>
            <a:t>.</a:t>
          </a:r>
          <a:endParaRPr lang="en-US" sz="1600" kern="1200" dirty="0"/>
        </a:p>
      </dsp:txBody>
      <dsp:txXfrm>
        <a:off x="514373" y="557004"/>
        <a:ext cx="9544026" cy="445345"/>
      </dsp:txXfrm>
    </dsp:sp>
    <dsp:sp modelId="{FEFB45DB-62FB-499E-9127-3519978EDA1C}">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5DE981-5464-430B-9E2B-F27140BBE933}">
      <dsp:nvSpPr>
        <dsp:cNvPr id="0" name=""/>
        <dsp:cNvSpPr/>
      </dsp:nvSpPr>
      <dsp:spPr>
        <a:xfrm>
          <a:off x="134716" y="1213888"/>
          <a:ext cx="244939" cy="244939"/>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1A80EA-8728-44DD-906A-44075AA772EA}">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The nature of the access could be to:</a:t>
          </a:r>
          <a:endParaRPr lang="en-US" sz="1600" kern="1200" dirty="0"/>
        </a:p>
      </dsp:txBody>
      <dsp:txXfrm>
        <a:off x="514373" y="1113686"/>
        <a:ext cx="9544026" cy="445345"/>
      </dsp:txXfrm>
    </dsp:sp>
    <dsp:sp modelId="{59378641-BC06-4F60-A21B-51734F842ED2}">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7A7057-F6B6-4304-8E07-745E835A94AD}">
      <dsp:nvSpPr>
        <dsp:cNvPr id="0" name=""/>
        <dsp:cNvSpPr/>
      </dsp:nvSpPr>
      <dsp:spPr>
        <a:xfrm>
          <a:off x="134716" y="1770570"/>
          <a:ext cx="244939" cy="244939"/>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D70FB7-1B1D-40D0-B82E-D8E64CF39478}">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b="1" i="1" kern="1200" dirty="0"/>
            <a:t>Damage data </a:t>
          </a:r>
          <a:r>
            <a:rPr lang="en-GB" sz="1600" kern="1200" dirty="0"/>
            <a:t>in the system by deleting or changing the data.</a:t>
          </a:r>
        </a:p>
      </dsp:txBody>
      <dsp:txXfrm>
        <a:off x="514373" y="1670367"/>
        <a:ext cx="9544026" cy="445345"/>
      </dsp:txXfrm>
    </dsp:sp>
    <dsp:sp modelId="{13A669CA-B760-4CFC-92AD-F409B8FB06CC}">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E8FE62-AD1E-4ED8-9D7A-23609DB210C2}">
      <dsp:nvSpPr>
        <dsp:cNvPr id="0" name=""/>
        <dsp:cNvSpPr/>
      </dsp:nvSpPr>
      <dsp:spPr>
        <a:xfrm>
          <a:off x="134716" y="2327251"/>
          <a:ext cx="244939" cy="244939"/>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C9B5C2-40D8-4843-B312-09C70C6E9D40}">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b="1" i="1" kern="1200" dirty="0"/>
            <a:t>Remove data </a:t>
          </a:r>
          <a:r>
            <a:rPr lang="en-GB" sz="1600" kern="1200" dirty="0"/>
            <a:t>from the system by an exfiltration method.</a:t>
          </a:r>
        </a:p>
      </dsp:txBody>
      <dsp:txXfrm>
        <a:off x="514373" y="2227048"/>
        <a:ext cx="9544026" cy="445345"/>
      </dsp:txXfrm>
    </dsp:sp>
    <dsp:sp modelId="{1953FB03-33C2-495F-9752-9171350BEB2B}">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CD94DC-ADB5-474B-BFC7-CA7275F80442}">
      <dsp:nvSpPr>
        <dsp:cNvPr id="0" name=""/>
        <dsp:cNvSpPr/>
      </dsp:nvSpPr>
      <dsp:spPr>
        <a:xfrm>
          <a:off x="134716" y="2883932"/>
          <a:ext cx="244939" cy="244939"/>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D69908-B12B-4A6C-AA79-D70AAA6CE549}">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b="1" i="1" kern="1200" dirty="0"/>
            <a:t>To stop the system from working</a:t>
          </a:r>
          <a:r>
            <a:rPr lang="en-GB" sz="1600" kern="1200" dirty="0"/>
            <a:t>.</a:t>
          </a:r>
        </a:p>
      </dsp:txBody>
      <dsp:txXfrm>
        <a:off x="514373" y="2783730"/>
        <a:ext cx="9544026" cy="445345"/>
      </dsp:txXfrm>
    </dsp:sp>
    <dsp:sp modelId="{EA95A9A0-02F9-4CAC-83D3-7CF41D0F669D}">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5BA956-2083-43B6-BC83-769E9B0DAE3C}">
      <dsp:nvSpPr>
        <dsp:cNvPr id="0" name=""/>
        <dsp:cNvSpPr/>
      </dsp:nvSpPr>
      <dsp:spPr>
        <a:xfrm>
          <a:off x="134716" y="3440614"/>
          <a:ext cx="244939" cy="244939"/>
        </a:xfrm>
        <a:prstGeom prst="rect">
          <a:avLst/>
        </a:prstGeom>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6A84AE-8D10-472C-8350-2B4BCCCE334D}">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To simply </a:t>
          </a:r>
          <a:r>
            <a:rPr lang="en-GB" sz="1600" b="1" i="1" kern="1200" dirty="0"/>
            <a:t>prove that the system or network can be accessed</a:t>
          </a:r>
          <a:r>
            <a:rPr lang="en-GB" sz="1600" kern="1200" dirty="0"/>
            <a:t>.</a:t>
          </a:r>
        </a:p>
      </dsp:txBody>
      <dsp:txXfrm>
        <a:off x="514373" y="3340411"/>
        <a:ext cx="9544026" cy="44534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C92DE7-2AAA-4D56-A2CD-BAF62ABCCCA4}">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7B51D3-9F8B-4698-B50E-8D56C760FBE1}">
      <dsp:nvSpPr>
        <dsp:cNvPr id="0" name=""/>
        <dsp:cNvSpPr/>
      </dsp:nvSpPr>
      <dsp:spPr>
        <a:xfrm>
          <a:off x="190583" y="144714"/>
          <a:ext cx="346515" cy="346515"/>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F2CDCA-0D4B-4EA4-80A0-8984AD02B5B9}">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Once you have looked at the case study.</a:t>
          </a:r>
          <a:endParaRPr lang="en-US" sz="1900" kern="1200" dirty="0"/>
        </a:p>
      </dsp:txBody>
      <dsp:txXfrm>
        <a:off x="727681" y="2957"/>
        <a:ext cx="9330718" cy="630027"/>
      </dsp:txXfrm>
    </dsp:sp>
    <dsp:sp modelId="{DDCF682D-3600-4D5A-8B87-A7CC6070C5C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D344F0-2122-4DCD-BA63-49D8D1ECE97A}">
      <dsp:nvSpPr>
        <dsp:cNvPr id="0" name=""/>
        <dsp:cNvSpPr/>
      </dsp:nvSpPr>
      <dsp:spPr>
        <a:xfrm>
          <a:off x="190583" y="932248"/>
          <a:ext cx="346515" cy="34651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909379-284E-4E89-8924-9C9697E8EB6C}">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Present your findings to the group.</a:t>
          </a:r>
          <a:endParaRPr lang="en-GB" sz="1900" kern="1200" dirty="0"/>
        </a:p>
      </dsp:txBody>
      <dsp:txXfrm>
        <a:off x="727681" y="790492"/>
        <a:ext cx="9330718" cy="630027"/>
      </dsp:txXfrm>
    </dsp:sp>
    <dsp:sp modelId="{1C0A781F-FA68-4CB0-90C4-D8E8871247F5}">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8544D1-A1B0-4070-A78F-608B9D9DB4EC}">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0C5DC9A-DA2D-41AC-8786-8DAA2ADC8896}">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Discuss what happened and how could this have been avoided.</a:t>
          </a:r>
          <a:endParaRPr lang="en-US" sz="1900" kern="1200" dirty="0"/>
        </a:p>
      </dsp:txBody>
      <dsp:txXfrm>
        <a:off x="727681" y="1578026"/>
        <a:ext cx="9330718" cy="630027"/>
      </dsp:txXfrm>
    </dsp:sp>
    <dsp:sp modelId="{28A3C4EA-6BAE-4E9C-88EB-76608B9C2E9B}">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059717-ECE1-4501-9FFE-90B1E7A8AC30}">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D58030-A363-43DC-9F3B-E95B1E9555C3}">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What steps would you take to prevent this happening in the future.</a:t>
          </a:r>
          <a:endParaRPr lang="en-US" sz="1900" kern="1200"/>
        </a:p>
      </dsp:txBody>
      <dsp:txXfrm>
        <a:off x="727681" y="2365560"/>
        <a:ext cx="9330718" cy="630027"/>
      </dsp:txXfrm>
    </dsp:sp>
    <dsp:sp modelId="{562AA3D1-2AEF-47D6-B052-06250F205F17}">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0DA4F7-408E-43C0-99D9-1374AE74B9A0}">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05F5D0B-BBF3-4E20-955F-8E201B10DFAA}">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b="1" i="1" kern="1200" dirty="0"/>
            <a:t>TIME ALLOWED: </a:t>
          </a:r>
          <a:r>
            <a:rPr lang="en-GB" sz="1900" kern="1200" dirty="0"/>
            <a:t>10 minutes.</a:t>
          </a:r>
          <a:endParaRPr lang="en-US" sz="1900" kern="1200" dirty="0"/>
        </a:p>
      </dsp:txBody>
      <dsp:txXfrm>
        <a:off x="727681" y="3153094"/>
        <a:ext cx="9330718" cy="63002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3EB56-C1AA-4A35-950E-581DE89EE4B6}">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521745-FBD9-4793-B29A-FACB474FAF52}">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BE3615-7851-45C4-8C76-0FDC6EE1815A}">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Try to find </a:t>
          </a:r>
          <a:r>
            <a:rPr lang="en-GB" sz="1600" b="1" i="1" kern="1200" dirty="0"/>
            <a:t>three</a:t>
          </a:r>
          <a:r>
            <a:rPr lang="en-GB" sz="1600" kern="1200" dirty="0"/>
            <a:t> real world examples or viruses, trojans or worms.</a:t>
          </a:r>
          <a:endParaRPr lang="en-US" sz="1600" kern="1200" dirty="0"/>
        </a:p>
      </dsp:txBody>
      <dsp:txXfrm>
        <a:off x="514373" y="323"/>
        <a:ext cx="9544026" cy="445345"/>
      </dsp:txXfrm>
    </dsp:sp>
    <dsp:sp modelId="{E93F3CFE-A428-4E6E-BA7F-49799169871C}">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158E60-C928-4D89-AE27-A24EB94A449A}">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899461-1724-4978-B5CC-BBE5ED93ACDE}">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For each example try to find out the following:</a:t>
          </a:r>
          <a:endParaRPr lang="en-US" sz="1600" kern="1200" dirty="0"/>
        </a:p>
      </dsp:txBody>
      <dsp:txXfrm>
        <a:off x="514373" y="557004"/>
        <a:ext cx="9544026" cy="445345"/>
      </dsp:txXfrm>
    </dsp:sp>
    <dsp:sp modelId="{A86372D1-3D6C-4D37-A2F4-5C643A4B4AB9}">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FD10DE-ED26-4CFF-9D6D-76370A9B70B9}">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6CA165-C021-4147-A504-63E4250175A7}">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b="1" i="1" u="none" kern="1200" dirty="0"/>
            <a:t>The name </a:t>
          </a:r>
          <a:r>
            <a:rPr lang="en-GB" sz="1600" b="0" i="0" u="none" kern="1200" dirty="0"/>
            <a:t>of the organisation </a:t>
          </a:r>
          <a:r>
            <a:rPr lang="en-GB" sz="1600" b="1" i="1" u="none" kern="1200" dirty="0"/>
            <a:t>what they do</a:t>
          </a:r>
          <a:r>
            <a:rPr lang="en-GB" sz="1600" b="0" i="0" u="none" kern="1200" dirty="0"/>
            <a:t>.</a:t>
          </a:r>
          <a:endParaRPr lang="en-US" sz="1600" b="0" i="0" kern="1200" dirty="0"/>
        </a:p>
      </dsp:txBody>
      <dsp:txXfrm>
        <a:off x="514373" y="1113686"/>
        <a:ext cx="9544026" cy="445345"/>
      </dsp:txXfrm>
    </dsp:sp>
    <dsp:sp modelId="{072698CC-B4E3-4B6A-9219-6DC3FDB68801}">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371B27-5B3C-455F-86BB-7288CC0A0F82}">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F3B3BD-6F10-4802-9DC4-0E95329FF482}">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b="1" i="1" kern="1200" dirty="0"/>
            <a:t>What malware was used </a:t>
          </a:r>
          <a:r>
            <a:rPr lang="en-GB" sz="1600" kern="1200" dirty="0"/>
            <a:t>in the attack?</a:t>
          </a:r>
          <a:endParaRPr lang="en-US" sz="1600" kern="1200" dirty="0"/>
        </a:p>
      </dsp:txBody>
      <dsp:txXfrm>
        <a:off x="514373" y="1670367"/>
        <a:ext cx="9544026" cy="445345"/>
      </dsp:txXfrm>
    </dsp:sp>
    <dsp:sp modelId="{357EB51B-73F6-41AD-8CEA-39014F620E49}">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407D5C-270F-4111-8383-1434684FE4BA}">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D5794F-C36F-4589-818C-64DE3069F924}">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b="1" i="1" u="none" kern="1200" dirty="0"/>
            <a:t>How was the attack stopped</a:t>
          </a:r>
          <a:r>
            <a:rPr lang="en-GB" sz="1600" kern="1200" dirty="0"/>
            <a:t>?</a:t>
          </a:r>
          <a:endParaRPr lang="en-US" sz="1600" kern="1200" dirty="0"/>
        </a:p>
      </dsp:txBody>
      <dsp:txXfrm>
        <a:off x="514373" y="2227048"/>
        <a:ext cx="9544026" cy="445345"/>
      </dsp:txXfrm>
    </dsp:sp>
    <dsp:sp modelId="{6FA3F484-FC87-459E-A710-26267D9CF513}">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8CEFE5-CC5A-45CC-9508-E233DB960171}">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49CEA1-2BCE-4871-8D4E-D609D40D434F}">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b="1" i="1" kern="1200" dirty="0"/>
            <a:t>How was the attack allowed to happen</a:t>
          </a:r>
          <a:r>
            <a:rPr lang="en-GB" sz="1600" b="0" i="0" kern="1200" dirty="0"/>
            <a:t>?</a:t>
          </a:r>
          <a:endParaRPr lang="en-US" sz="1600" kern="1200" dirty="0"/>
        </a:p>
      </dsp:txBody>
      <dsp:txXfrm>
        <a:off x="514373" y="2783730"/>
        <a:ext cx="9544026" cy="445345"/>
      </dsp:txXfrm>
    </dsp:sp>
    <dsp:sp modelId="{B9A4DE31-7CA0-488F-ABBE-AF7537730353}">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2FBBAF-19DB-4407-9A8B-3134FA978B7B}">
      <dsp:nvSpPr>
        <dsp:cNvPr id="0" name=""/>
        <dsp:cNvSpPr/>
      </dsp:nvSpPr>
      <dsp:spPr>
        <a:xfrm>
          <a:off x="134716" y="3440614"/>
          <a:ext cx="244939" cy="244939"/>
        </a:xfrm>
        <a:prstGeom prst="rect">
          <a:avLst/>
        </a:prstGeom>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a:ln w="15875" cap="flat" cmpd="sng" algn="ctr">
          <a:solidFill>
            <a:schemeClr val="lt2">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5832AE-73D8-4CC2-B39E-1CB367E6A85F}">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US" sz="1600" b="1" i="1" kern="1200" dirty="0"/>
            <a:t>What was the impact </a:t>
          </a:r>
          <a:r>
            <a:rPr lang="en-US" sz="1600" kern="1200" dirty="0"/>
            <a:t>of the attack?</a:t>
          </a:r>
        </a:p>
      </dsp:txBody>
      <dsp:txXfrm>
        <a:off x="514373" y="3340411"/>
        <a:ext cx="9544026" cy="44534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Work through all of the tasks on your worksheet.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Refer to your class notes or the lesson slides.</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 with the group.</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15 Minutes.</a:t>
          </a:r>
          <a:endParaRPr lang="en-GB" sz="2200" kern="1200" noProof="0" dirty="0"/>
        </a:p>
      </dsp:txBody>
      <dsp:txXfrm>
        <a:off x="919851" y="2988100"/>
        <a:ext cx="9138548" cy="79640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3EB56-C1AA-4A35-950E-581DE89EE4B6}">
      <dsp:nvSpPr>
        <dsp:cNvPr id="0" name=""/>
        <dsp:cNvSpPr/>
      </dsp:nvSpPr>
      <dsp:spPr>
        <a:xfrm>
          <a:off x="0" y="462"/>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521745-FBD9-4793-B29A-FACB474FAF52}">
      <dsp:nvSpPr>
        <dsp:cNvPr id="0" name=""/>
        <dsp:cNvSpPr/>
      </dsp:nvSpPr>
      <dsp:spPr>
        <a:xfrm>
          <a:off x="117436" y="87811"/>
          <a:ext cx="213521" cy="21352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BE3615-7851-45C4-8C76-0FDC6EE1815A}">
      <dsp:nvSpPr>
        <dsp:cNvPr id="0" name=""/>
        <dsp:cNvSpPr/>
      </dsp:nvSpPr>
      <dsp:spPr>
        <a:xfrm>
          <a:off x="448395" y="462"/>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kern="1200" dirty="0"/>
            <a:t>Look at the following case study given to you .</a:t>
          </a:r>
          <a:endParaRPr lang="en-US" sz="1600" kern="1200" dirty="0"/>
        </a:p>
      </dsp:txBody>
      <dsp:txXfrm>
        <a:off x="448395" y="462"/>
        <a:ext cx="9610004" cy="388221"/>
      </dsp:txXfrm>
    </dsp:sp>
    <dsp:sp modelId="{7DB5B214-4FDB-448D-ADF0-F0CB717E7DBA}">
      <dsp:nvSpPr>
        <dsp:cNvPr id="0" name=""/>
        <dsp:cNvSpPr/>
      </dsp:nvSpPr>
      <dsp:spPr>
        <a:xfrm>
          <a:off x="0" y="485738"/>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654728-A2B7-4097-8244-5CE644CB55F3}">
      <dsp:nvSpPr>
        <dsp:cNvPr id="0" name=""/>
        <dsp:cNvSpPr/>
      </dsp:nvSpPr>
      <dsp:spPr>
        <a:xfrm>
          <a:off x="117436" y="573088"/>
          <a:ext cx="213521" cy="213521"/>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2">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A82077-DEF6-4C48-96CA-DA28B9945680}">
      <dsp:nvSpPr>
        <dsp:cNvPr id="0" name=""/>
        <dsp:cNvSpPr/>
      </dsp:nvSpPr>
      <dsp:spPr>
        <a:xfrm>
          <a:off x="448395" y="485738"/>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kern="1200" dirty="0">
              <a:latin typeface="+mn-lt"/>
            </a:rPr>
            <a:t>It is in the folder Case Studies / Hacking Case Study.pdf</a:t>
          </a:r>
        </a:p>
      </dsp:txBody>
      <dsp:txXfrm>
        <a:off x="448395" y="485738"/>
        <a:ext cx="9610004" cy="388221"/>
      </dsp:txXfrm>
    </dsp:sp>
    <dsp:sp modelId="{E93F3CFE-A428-4E6E-BA7F-49799169871C}">
      <dsp:nvSpPr>
        <dsp:cNvPr id="0" name=""/>
        <dsp:cNvSpPr/>
      </dsp:nvSpPr>
      <dsp:spPr>
        <a:xfrm>
          <a:off x="0" y="971014"/>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158E60-C928-4D89-AE27-A24EB94A449A}">
      <dsp:nvSpPr>
        <dsp:cNvPr id="0" name=""/>
        <dsp:cNvSpPr/>
      </dsp:nvSpPr>
      <dsp:spPr>
        <a:xfrm>
          <a:off x="117436" y="1058364"/>
          <a:ext cx="213521" cy="21352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899461-1724-4978-B5CC-BBE5ED93ACDE}">
      <dsp:nvSpPr>
        <dsp:cNvPr id="0" name=""/>
        <dsp:cNvSpPr/>
      </dsp:nvSpPr>
      <dsp:spPr>
        <a:xfrm>
          <a:off x="448395" y="971014"/>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kern="1200" dirty="0"/>
            <a:t>Try to find out the following:</a:t>
          </a:r>
          <a:endParaRPr lang="en-US" sz="1600" kern="1200" dirty="0"/>
        </a:p>
      </dsp:txBody>
      <dsp:txXfrm>
        <a:off x="448395" y="971014"/>
        <a:ext cx="9610004" cy="388221"/>
      </dsp:txXfrm>
    </dsp:sp>
    <dsp:sp modelId="{A86372D1-3D6C-4D37-A2F4-5C643A4B4AB9}">
      <dsp:nvSpPr>
        <dsp:cNvPr id="0" name=""/>
        <dsp:cNvSpPr/>
      </dsp:nvSpPr>
      <dsp:spPr>
        <a:xfrm>
          <a:off x="0" y="1456291"/>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FD10DE-ED26-4CFF-9D6D-76370A9B70B9}">
      <dsp:nvSpPr>
        <dsp:cNvPr id="0" name=""/>
        <dsp:cNvSpPr/>
      </dsp:nvSpPr>
      <dsp:spPr>
        <a:xfrm>
          <a:off x="117436" y="1543641"/>
          <a:ext cx="213521" cy="21352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6CA165-C021-4147-A504-63E4250175A7}">
      <dsp:nvSpPr>
        <dsp:cNvPr id="0" name=""/>
        <dsp:cNvSpPr/>
      </dsp:nvSpPr>
      <dsp:spPr>
        <a:xfrm>
          <a:off x="448395" y="1456291"/>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b="1" i="1" u="none" kern="1200" dirty="0"/>
            <a:t>The name </a:t>
          </a:r>
          <a:r>
            <a:rPr lang="en-GB" sz="1600" b="0" i="0" u="none" kern="1200" dirty="0"/>
            <a:t>of the organisation and </a:t>
          </a:r>
          <a:r>
            <a:rPr lang="en-GB" sz="1600" b="1" i="1" u="none" kern="1200" dirty="0"/>
            <a:t>what they do</a:t>
          </a:r>
          <a:r>
            <a:rPr lang="en-GB" sz="1600" b="0" i="0" u="none" kern="1200" dirty="0"/>
            <a:t>.</a:t>
          </a:r>
          <a:endParaRPr lang="en-US" sz="1600" b="0" i="0" kern="1200" dirty="0"/>
        </a:p>
      </dsp:txBody>
      <dsp:txXfrm>
        <a:off x="448395" y="1456291"/>
        <a:ext cx="9610004" cy="388221"/>
      </dsp:txXfrm>
    </dsp:sp>
    <dsp:sp modelId="{072698CC-B4E3-4B6A-9219-6DC3FDB68801}">
      <dsp:nvSpPr>
        <dsp:cNvPr id="0" name=""/>
        <dsp:cNvSpPr/>
      </dsp:nvSpPr>
      <dsp:spPr>
        <a:xfrm>
          <a:off x="0" y="1941567"/>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371B27-5B3C-455F-86BB-7288CC0A0F82}">
      <dsp:nvSpPr>
        <dsp:cNvPr id="0" name=""/>
        <dsp:cNvSpPr/>
      </dsp:nvSpPr>
      <dsp:spPr>
        <a:xfrm>
          <a:off x="117436" y="2028917"/>
          <a:ext cx="213521" cy="21352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F3B3BD-6F10-4802-9DC4-0E95329FF482}">
      <dsp:nvSpPr>
        <dsp:cNvPr id="0" name=""/>
        <dsp:cNvSpPr/>
      </dsp:nvSpPr>
      <dsp:spPr>
        <a:xfrm>
          <a:off x="448395" y="1941567"/>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b="1" i="1" kern="1200" dirty="0"/>
            <a:t>What happened </a:t>
          </a:r>
          <a:r>
            <a:rPr lang="en-GB" sz="1600" kern="1200" dirty="0"/>
            <a:t>in the attack?</a:t>
          </a:r>
          <a:endParaRPr lang="en-US" sz="1600" kern="1200" dirty="0"/>
        </a:p>
      </dsp:txBody>
      <dsp:txXfrm>
        <a:off x="448395" y="1941567"/>
        <a:ext cx="9610004" cy="388221"/>
      </dsp:txXfrm>
    </dsp:sp>
    <dsp:sp modelId="{357EB51B-73F6-41AD-8CEA-39014F620E49}">
      <dsp:nvSpPr>
        <dsp:cNvPr id="0" name=""/>
        <dsp:cNvSpPr/>
      </dsp:nvSpPr>
      <dsp:spPr>
        <a:xfrm>
          <a:off x="0" y="2426844"/>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407D5C-270F-4111-8383-1434684FE4BA}">
      <dsp:nvSpPr>
        <dsp:cNvPr id="0" name=""/>
        <dsp:cNvSpPr/>
      </dsp:nvSpPr>
      <dsp:spPr>
        <a:xfrm>
          <a:off x="117436" y="2514193"/>
          <a:ext cx="213521" cy="21352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D5794F-C36F-4589-818C-64DE3069F924}">
      <dsp:nvSpPr>
        <dsp:cNvPr id="0" name=""/>
        <dsp:cNvSpPr/>
      </dsp:nvSpPr>
      <dsp:spPr>
        <a:xfrm>
          <a:off x="448395" y="2426844"/>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b="1" i="1" u="none" kern="1200" dirty="0"/>
            <a:t>How was the attack stopped</a:t>
          </a:r>
          <a:r>
            <a:rPr lang="en-GB" sz="1600" kern="1200" dirty="0"/>
            <a:t>?</a:t>
          </a:r>
          <a:endParaRPr lang="en-US" sz="1600" kern="1200" dirty="0"/>
        </a:p>
      </dsp:txBody>
      <dsp:txXfrm>
        <a:off x="448395" y="2426844"/>
        <a:ext cx="9610004" cy="388221"/>
      </dsp:txXfrm>
    </dsp:sp>
    <dsp:sp modelId="{6FA3F484-FC87-459E-A710-26267D9CF513}">
      <dsp:nvSpPr>
        <dsp:cNvPr id="0" name=""/>
        <dsp:cNvSpPr/>
      </dsp:nvSpPr>
      <dsp:spPr>
        <a:xfrm>
          <a:off x="0" y="2912120"/>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8CEFE5-CC5A-45CC-9508-E233DB960171}">
      <dsp:nvSpPr>
        <dsp:cNvPr id="0" name=""/>
        <dsp:cNvSpPr/>
      </dsp:nvSpPr>
      <dsp:spPr>
        <a:xfrm>
          <a:off x="117436" y="2999470"/>
          <a:ext cx="213521" cy="213521"/>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49CEA1-2BCE-4871-8D4E-D609D40D434F}">
      <dsp:nvSpPr>
        <dsp:cNvPr id="0" name=""/>
        <dsp:cNvSpPr/>
      </dsp:nvSpPr>
      <dsp:spPr>
        <a:xfrm>
          <a:off x="448395" y="2912120"/>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GB" sz="1600" b="1" i="1" kern="1200" dirty="0"/>
            <a:t>How was the attack allowed to happen</a:t>
          </a:r>
          <a:r>
            <a:rPr lang="en-GB" sz="1600" b="0" i="0" kern="1200" dirty="0"/>
            <a:t>?</a:t>
          </a:r>
          <a:endParaRPr lang="en-US" sz="1600" kern="1200" dirty="0"/>
        </a:p>
      </dsp:txBody>
      <dsp:txXfrm>
        <a:off x="448395" y="2912120"/>
        <a:ext cx="9610004" cy="388221"/>
      </dsp:txXfrm>
    </dsp:sp>
    <dsp:sp modelId="{B9A4DE31-7CA0-488F-ABBE-AF7537730353}">
      <dsp:nvSpPr>
        <dsp:cNvPr id="0" name=""/>
        <dsp:cNvSpPr/>
      </dsp:nvSpPr>
      <dsp:spPr>
        <a:xfrm>
          <a:off x="0" y="3397396"/>
          <a:ext cx="10058399" cy="38822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2FBBAF-19DB-4407-9A8B-3134FA978B7B}">
      <dsp:nvSpPr>
        <dsp:cNvPr id="0" name=""/>
        <dsp:cNvSpPr/>
      </dsp:nvSpPr>
      <dsp:spPr>
        <a:xfrm>
          <a:off x="117436" y="3484746"/>
          <a:ext cx="213521" cy="213521"/>
        </a:xfrm>
        <a:prstGeom prst="rect">
          <a:avLst/>
        </a:prstGeom>
        <a:blipFill>
          <a:blip xmlns:r="http://schemas.openxmlformats.org/officeDocument/2006/relationships" r:embed="rId15">
            <a:extLst>
              <a:ext uri="{96DAC541-7B7A-43D3-8B79-37D633B846F1}">
                <asvg:svgBlip xmlns:asvg="http://schemas.microsoft.com/office/drawing/2016/SVG/main" r:embed="rId16"/>
              </a:ext>
            </a:extLst>
          </a:blip>
          <a:srcRect/>
          <a:stretch>
            <a:fillRect/>
          </a:stretch>
        </a:blipFill>
        <a:ln w="15875" cap="flat" cmpd="sng" algn="ctr">
          <a:solidFill>
            <a:schemeClr val="lt2">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5832AE-73D8-4CC2-B39E-1CB367E6A85F}">
      <dsp:nvSpPr>
        <dsp:cNvPr id="0" name=""/>
        <dsp:cNvSpPr/>
      </dsp:nvSpPr>
      <dsp:spPr>
        <a:xfrm>
          <a:off x="448395" y="3397396"/>
          <a:ext cx="9610004" cy="388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087" tIns="41087" rIns="41087" bIns="41087" numCol="1" spcCol="1270" anchor="ctr" anchorCtr="0">
          <a:noAutofit/>
        </a:bodyPr>
        <a:lstStyle/>
        <a:p>
          <a:pPr marL="0" lvl="0" indent="0" algn="l" defTabSz="711200">
            <a:lnSpc>
              <a:spcPct val="100000"/>
            </a:lnSpc>
            <a:spcBef>
              <a:spcPct val="0"/>
            </a:spcBef>
            <a:spcAft>
              <a:spcPct val="35000"/>
            </a:spcAft>
            <a:buNone/>
          </a:pPr>
          <a:r>
            <a:rPr lang="en-US" sz="1600" b="1" i="1" kern="1200" dirty="0"/>
            <a:t>What was the impact </a:t>
          </a:r>
          <a:r>
            <a:rPr lang="en-US" sz="1600" kern="1200" dirty="0"/>
            <a:t>of the attack?</a:t>
          </a:r>
        </a:p>
      </dsp:txBody>
      <dsp:txXfrm>
        <a:off x="448395" y="3397396"/>
        <a:ext cx="9610004" cy="38822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C92DE7-2AAA-4D56-A2CD-BAF62ABCCCA4}">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7B51D3-9F8B-4698-B50E-8D56C760FBE1}">
      <dsp:nvSpPr>
        <dsp:cNvPr id="0" name=""/>
        <dsp:cNvSpPr/>
      </dsp:nvSpPr>
      <dsp:spPr>
        <a:xfrm>
          <a:off x="190583" y="144714"/>
          <a:ext cx="346515" cy="346515"/>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F2CDCA-0D4B-4EA4-80A0-8984AD02B5B9}">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Once you have looked at the case study.</a:t>
          </a:r>
          <a:endParaRPr lang="en-US" sz="1900" kern="1200" dirty="0"/>
        </a:p>
      </dsp:txBody>
      <dsp:txXfrm>
        <a:off x="727681" y="2957"/>
        <a:ext cx="9330718" cy="630027"/>
      </dsp:txXfrm>
    </dsp:sp>
    <dsp:sp modelId="{DDCF682D-3600-4D5A-8B87-A7CC6070C5C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D344F0-2122-4DCD-BA63-49D8D1ECE97A}">
      <dsp:nvSpPr>
        <dsp:cNvPr id="0" name=""/>
        <dsp:cNvSpPr/>
      </dsp:nvSpPr>
      <dsp:spPr>
        <a:xfrm>
          <a:off x="190583" y="932248"/>
          <a:ext cx="346515" cy="34651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909379-284E-4E89-8924-9C9697E8EB6C}">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Present your findings to the group.</a:t>
          </a:r>
          <a:endParaRPr lang="en-GB" sz="1900" kern="1200" dirty="0"/>
        </a:p>
      </dsp:txBody>
      <dsp:txXfrm>
        <a:off x="727681" y="790492"/>
        <a:ext cx="9330718" cy="630027"/>
      </dsp:txXfrm>
    </dsp:sp>
    <dsp:sp modelId="{1C0A781F-FA68-4CB0-90C4-D8E8871247F5}">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8544D1-A1B0-4070-A78F-608B9D9DB4EC}">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0C5DC9A-DA2D-41AC-8786-8DAA2ADC8896}">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Discuss what happened and how could this have been avoided.</a:t>
          </a:r>
          <a:endParaRPr lang="en-US" sz="1900" kern="1200" dirty="0"/>
        </a:p>
      </dsp:txBody>
      <dsp:txXfrm>
        <a:off x="727681" y="1578026"/>
        <a:ext cx="9330718" cy="630027"/>
      </dsp:txXfrm>
    </dsp:sp>
    <dsp:sp modelId="{28A3C4EA-6BAE-4E9C-88EB-76608B9C2E9B}">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059717-ECE1-4501-9FFE-90B1E7A8AC30}">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D58030-A363-43DC-9F3B-E95B1E9555C3}">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What steps would you take to prevent this happening in the future.</a:t>
          </a:r>
          <a:endParaRPr lang="en-US" sz="1900" kern="1200"/>
        </a:p>
      </dsp:txBody>
      <dsp:txXfrm>
        <a:off x="727681" y="2365560"/>
        <a:ext cx="9330718" cy="630027"/>
      </dsp:txXfrm>
    </dsp:sp>
    <dsp:sp modelId="{562AA3D1-2AEF-47D6-B052-06250F205F17}">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0DA4F7-408E-43C0-99D9-1374AE74B9A0}">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05F5D0B-BBF3-4E20-955F-8E201B10DFAA}">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b="1" i="1" kern="1200" dirty="0"/>
            <a:t>TIME ALLOWED: </a:t>
          </a:r>
          <a:r>
            <a:rPr lang="en-GB" sz="1900" kern="1200" dirty="0"/>
            <a:t>10 minutes.</a:t>
          </a:r>
          <a:endParaRPr lang="en-US" sz="1900" kern="1200" dirty="0"/>
        </a:p>
      </dsp:txBody>
      <dsp:txXfrm>
        <a:off x="727681" y="3153094"/>
        <a:ext cx="9330718" cy="63002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3EB56-C1AA-4A35-950E-581DE89EE4B6}">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521745-FBD9-4793-B29A-FACB474FAF52}">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BE3615-7851-45C4-8C76-0FDC6EE1815A}">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Look at the following case studies given to you .</a:t>
          </a:r>
          <a:endParaRPr lang="en-US" sz="1600" kern="1200" dirty="0"/>
        </a:p>
      </dsp:txBody>
      <dsp:txXfrm>
        <a:off x="514373" y="323"/>
        <a:ext cx="9544026" cy="445345"/>
      </dsp:txXfrm>
    </dsp:sp>
    <dsp:sp modelId="{7DB5B214-4FDB-448D-ADF0-F0CB717E7DBA}">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654728-A2B7-4097-8244-5CE644CB55F3}">
      <dsp:nvSpPr>
        <dsp:cNvPr id="0" name=""/>
        <dsp:cNvSpPr/>
      </dsp:nvSpPr>
      <dsp:spPr>
        <a:xfrm>
          <a:off x="134716" y="657207"/>
          <a:ext cx="244939" cy="244939"/>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2">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A82077-DEF6-4C48-96CA-DA28B9945680}">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latin typeface="+mn-lt"/>
            </a:rPr>
            <a:t>It is in the folder Case Studies / Laptop Data Breach Case Study.pdf</a:t>
          </a:r>
        </a:p>
      </dsp:txBody>
      <dsp:txXfrm>
        <a:off x="514373" y="557004"/>
        <a:ext cx="9544026" cy="445345"/>
      </dsp:txXfrm>
    </dsp:sp>
    <dsp:sp modelId="{E93F3CFE-A428-4E6E-BA7F-49799169871C}">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158E60-C928-4D89-AE27-A24EB94A449A}">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899461-1724-4978-B5CC-BBE5ED93ACDE}">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For any </a:t>
          </a:r>
          <a:r>
            <a:rPr lang="en-GB" sz="1600" b="1" kern="1200" dirty="0"/>
            <a:t>ONE</a:t>
          </a:r>
          <a:r>
            <a:rPr lang="en-GB" sz="1600" kern="1200" dirty="0"/>
            <a:t> of the case studies mentioned, find out:</a:t>
          </a:r>
          <a:endParaRPr lang="en-US" sz="1600" kern="1200" dirty="0"/>
        </a:p>
      </dsp:txBody>
      <dsp:txXfrm>
        <a:off x="514373" y="1113686"/>
        <a:ext cx="9544026" cy="445345"/>
      </dsp:txXfrm>
    </dsp:sp>
    <dsp:sp modelId="{A86372D1-3D6C-4D37-A2F4-5C643A4B4AB9}">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FD10DE-ED26-4CFF-9D6D-76370A9B70B9}">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6CA165-C021-4147-A504-63E4250175A7}">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b="1" i="1" u="none" kern="1200" dirty="0"/>
            <a:t>The name </a:t>
          </a:r>
          <a:r>
            <a:rPr lang="en-GB" sz="1600" b="0" i="0" u="none" kern="1200" dirty="0"/>
            <a:t>of the organisation </a:t>
          </a:r>
          <a:r>
            <a:rPr lang="en-GB" sz="1600" b="1" i="1" u="none" kern="1200" dirty="0"/>
            <a:t>what they do</a:t>
          </a:r>
          <a:r>
            <a:rPr lang="en-GB" sz="1600" b="0" i="0" u="none" kern="1200" dirty="0"/>
            <a:t>.</a:t>
          </a:r>
          <a:endParaRPr lang="en-US" sz="1600" b="0" i="0" kern="1200" dirty="0"/>
        </a:p>
      </dsp:txBody>
      <dsp:txXfrm>
        <a:off x="514373" y="1670367"/>
        <a:ext cx="9544026" cy="445345"/>
      </dsp:txXfrm>
    </dsp:sp>
    <dsp:sp modelId="{072698CC-B4E3-4B6A-9219-6DC3FDB68801}">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371B27-5B3C-455F-86BB-7288CC0A0F82}">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F3B3BD-6F10-4802-9DC4-0E95329FF482}">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b="1" i="1" kern="1200" dirty="0"/>
            <a:t>What happened</a:t>
          </a:r>
          <a:r>
            <a:rPr lang="en-GB" sz="1600" kern="1200" dirty="0"/>
            <a:t>?</a:t>
          </a:r>
          <a:endParaRPr lang="en-US" sz="1600" kern="1200" dirty="0"/>
        </a:p>
      </dsp:txBody>
      <dsp:txXfrm>
        <a:off x="514373" y="2227048"/>
        <a:ext cx="9544026" cy="445345"/>
      </dsp:txXfrm>
    </dsp:sp>
    <dsp:sp modelId="{B9A4DE31-7CA0-488F-ABBE-AF7537730353}">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2FBBAF-19DB-4407-9A8B-3134FA978B7B}">
      <dsp:nvSpPr>
        <dsp:cNvPr id="0" name=""/>
        <dsp:cNvSpPr/>
      </dsp:nvSpPr>
      <dsp:spPr>
        <a:xfrm>
          <a:off x="134716" y="2883932"/>
          <a:ext cx="244939" cy="244939"/>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5875" cap="flat" cmpd="sng" algn="ctr">
          <a:solidFill>
            <a:schemeClr val="lt2">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5832AE-73D8-4CC2-B39E-1CB367E6A85F}">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US" sz="1600" b="1" i="1" kern="1200" dirty="0"/>
            <a:t>What was the impact </a:t>
          </a:r>
          <a:r>
            <a:rPr lang="en-US" sz="1600" kern="1200" dirty="0"/>
            <a:t>of the loss?</a:t>
          </a:r>
        </a:p>
      </dsp:txBody>
      <dsp:txXfrm>
        <a:off x="514373" y="2783730"/>
        <a:ext cx="9544026" cy="445345"/>
      </dsp:txXfrm>
    </dsp:sp>
    <dsp:sp modelId="{553ABA23-8495-4407-84F8-01CA22DC1DA6}">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940888-31FE-492A-9E8E-8F92E7D18EDD}">
      <dsp:nvSpPr>
        <dsp:cNvPr id="0" name=""/>
        <dsp:cNvSpPr/>
      </dsp:nvSpPr>
      <dsp:spPr>
        <a:xfrm>
          <a:off x="134716" y="3440614"/>
          <a:ext cx="244939" cy="244939"/>
        </a:xfrm>
        <a:prstGeom prst="rect">
          <a:avLst/>
        </a:prstGeom>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a:ln w="15875" cap="flat" cmpd="sng" algn="ctr">
          <a:solidFill>
            <a:schemeClr val="lt2">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66B167-7317-44BE-B5B8-0F6B4DA89B0C}">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US" sz="1600" b="1" i="1" kern="1200" dirty="0"/>
            <a:t>What steps </a:t>
          </a:r>
          <a:r>
            <a:rPr lang="en-US" sz="1600" kern="1200" dirty="0"/>
            <a:t>were taken afterwards?</a:t>
          </a:r>
        </a:p>
      </dsp:txBody>
      <dsp:txXfrm>
        <a:off x="514373" y="3340411"/>
        <a:ext cx="9544026" cy="445345"/>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Work through all of the tasks on your worksheet.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Refer to your class notes or the lesson slides.</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 with the group.</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15 Minutes.</a:t>
          </a:r>
          <a:endParaRPr lang="en-GB" sz="2200" kern="1200" noProof="0" dirty="0"/>
        </a:p>
      </dsp:txBody>
      <dsp:txXfrm>
        <a:off x="919851" y="2988100"/>
        <a:ext cx="9138548" cy="79640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Work through all of the tasks on your worksheet.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Refer to your class notes or the lesson slides.</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 with the group.</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15 Minutes.</a:t>
          </a:r>
          <a:endParaRPr lang="en-GB" sz="2200" kern="1200" noProof="0" dirty="0"/>
        </a:p>
      </dsp:txBody>
      <dsp:txXfrm>
        <a:off x="919851" y="2988100"/>
        <a:ext cx="9138548" cy="796407"/>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Work through all of the tasks on your worksheet.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Refer to your class notes or the lesson slides.</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 with the group.</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15 Minutes.</a:t>
          </a:r>
          <a:endParaRPr lang="en-GB" sz="2200" kern="1200" noProof="0" dirty="0"/>
        </a:p>
      </dsp:txBody>
      <dsp:txXfrm>
        <a:off x="919851" y="2988100"/>
        <a:ext cx="9138548" cy="796407"/>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0B7D05-E407-4E10-8A79-A6EA0E70172C}">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8D2EAC-9F79-4D7C-B1A3-DF9109937AE5}">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F3AE272-A9A6-4EB4-9D99-39B53A2FE4D1}">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Each of your exam questions will start with a </a:t>
          </a:r>
          <a:r>
            <a:rPr lang="en-GB" sz="2200" b="1" i="1" kern="1200" noProof="0" dirty="0"/>
            <a:t>command word</a:t>
          </a:r>
          <a:r>
            <a:rPr lang="en-GB" sz="2200" kern="1200" noProof="0" dirty="0"/>
            <a:t>.</a:t>
          </a:r>
        </a:p>
      </dsp:txBody>
      <dsp:txXfrm>
        <a:off x="919851" y="1571"/>
        <a:ext cx="9138548" cy="796407"/>
      </dsp:txXfrm>
    </dsp:sp>
    <dsp:sp modelId="{AEE6216A-86B7-4383-87C3-2B6F7B219A01}">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D2FF6B-171C-40BC-8216-0D3EFF21C686}">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96BD72-0C68-4BC7-95D2-D7E5BAF6F0E5}">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The type of command word will determine how you answer the question.</a:t>
          </a:r>
        </a:p>
      </dsp:txBody>
      <dsp:txXfrm>
        <a:off x="919851" y="997081"/>
        <a:ext cx="9138548" cy="796407"/>
      </dsp:txXfrm>
    </dsp:sp>
    <dsp:sp modelId="{30214C24-4507-4B47-960D-900FE9F9A791}">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18A936-02F0-430D-B8D3-EE6CA0DAE196}">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7F33C6B-1021-42B2-9D1D-E42E2B91251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It will also determine how your marks will be awarded.</a:t>
          </a:r>
        </a:p>
      </dsp:txBody>
      <dsp:txXfrm>
        <a:off x="919851" y="1992590"/>
        <a:ext cx="9138548" cy="796407"/>
      </dsp:txXfrm>
    </dsp:sp>
    <dsp:sp modelId="{30AABE70-612D-486B-BBB2-9542581093FF}">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B57E97-73E0-4258-9772-A57B69C5187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64518B-F5D2-4A52-9681-5759BC85287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need to be aware of the following command words.</a:t>
          </a:r>
        </a:p>
      </dsp:txBody>
      <dsp:txXfrm>
        <a:off x="919851" y="2988100"/>
        <a:ext cx="9138548" cy="7964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67B1CA-01FE-4E27-A973-A141F28EABFA}">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6FBF98-0054-465A-BEB4-828D22267E19}">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4900D6-FF7C-4149-94F7-96DA1BACEBAE}">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There are many ways that a cybersecurity attack can happen.</a:t>
          </a:r>
          <a:endParaRPr lang="en-US" sz="2200" kern="1200"/>
        </a:p>
      </dsp:txBody>
      <dsp:txXfrm>
        <a:off x="919851" y="1571"/>
        <a:ext cx="9138548" cy="796407"/>
      </dsp:txXfrm>
    </dsp:sp>
    <dsp:sp modelId="{FBA77DC7-6363-40A2-BDC6-0A19D997B599}">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BCBE10-845A-4B33-9739-129856BDBEE6}">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E5FF399-644D-4C34-B99C-657EFAF2C0E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This is called a </a:t>
          </a:r>
          <a:r>
            <a:rPr lang="en-GB" sz="2200" b="1" i="1" kern="1200" dirty="0"/>
            <a:t>THREAT</a:t>
          </a:r>
          <a:r>
            <a:rPr lang="en-GB" sz="2200" kern="1200" dirty="0"/>
            <a:t>.</a:t>
          </a:r>
          <a:endParaRPr lang="en-US" sz="2200" kern="1200" dirty="0"/>
        </a:p>
      </dsp:txBody>
      <dsp:txXfrm>
        <a:off x="919851" y="997081"/>
        <a:ext cx="9138548" cy="796407"/>
      </dsp:txXfrm>
    </dsp:sp>
    <dsp:sp modelId="{D652FB5C-F9A4-44A2-94A1-36B39803CCBF}">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396B1D-95C2-47BC-A88A-ABF7CA3170A6}">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96C1F33-9B89-45BD-A682-F30AC298A897}">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The threat can be technical or non-technical.</a:t>
          </a:r>
          <a:endParaRPr lang="en-US" sz="2200" kern="1200"/>
        </a:p>
      </dsp:txBody>
      <dsp:txXfrm>
        <a:off x="919851" y="1992590"/>
        <a:ext cx="9138548" cy="796407"/>
      </dsp:txXfrm>
    </dsp:sp>
    <dsp:sp modelId="{9FE2A061-CCCA-4B6F-8A83-A82914843EF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9A99EE-4F82-46B7-88F1-806CAD2B5156}">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661A4D-528F-430D-A6D1-77C500B3A679}">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We will look at a range of technical threats in the next slides.</a:t>
          </a:r>
          <a:endParaRPr lang="en-US" sz="2200" kern="1200"/>
        </a:p>
      </dsp:txBody>
      <dsp:txXfrm>
        <a:off x="919851" y="2988100"/>
        <a:ext cx="9138548" cy="796407"/>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D8B55-9025-4F44-8792-CE5BEF5D5724}">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9E3318-FA82-4D3E-BE20-11BE0474B4D6}">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19928B-F7E8-4B24-9FA5-5C4CC38CB6AA}">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 </a:t>
          </a:r>
          <a:r>
            <a:rPr lang="en-GB" sz="1900" kern="1200" noProof="0" dirty="0" err="1"/>
            <a:t>easisest</a:t>
          </a:r>
          <a:r>
            <a:rPr lang="en-GB" sz="1900" kern="1200" noProof="0" dirty="0"/>
            <a:t> command word to understand.</a:t>
          </a:r>
        </a:p>
      </dsp:txBody>
      <dsp:txXfrm>
        <a:off x="602771" y="1224"/>
        <a:ext cx="9455628" cy="521880"/>
      </dsp:txXfrm>
    </dsp:sp>
    <dsp:sp modelId="{8DE8FBB6-C969-4B5C-94C8-4352D4A97340}">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DDE2BC-E54F-41A1-8A94-61C6C967A457}">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60EA11-A876-44EA-86D6-219492915D2E}">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Here you simply </a:t>
          </a:r>
          <a:r>
            <a:rPr lang="en-GB" sz="1900" b="1" i="1" kern="1200" noProof="0" dirty="0"/>
            <a:t>list</a:t>
          </a:r>
          <a:r>
            <a:rPr lang="en-GB" sz="1900" kern="1200" noProof="0" dirty="0"/>
            <a:t> a number of </a:t>
          </a:r>
          <a:r>
            <a:rPr lang="en-GB" sz="1900" b="1" i="1" kern="1200" noProof="0" dirty="0"/>
            <a:t>different</a:t>
          </a:r>
          <a:r>
            <a:rPr lang="en-GB" sz="1900" kern="1200" noProof="0" dirty="0"/>
            <a:t> facts.</a:t>
          </a:r>
        </a:p>
      </dsp:txBody>
      <dsp:txXfrm>
        <a:off x="602771" y="653574"/>
        <a:ext cx="9455628" cy="521880"/>
      </dsp:txXfrm>
    </dsp:sp>
    <dsp:sp modelId="{11B6ABE6-A6F1-49F3-8DAB-BEB2AFCD1F39}">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06E1B0-72BC-4F12-8807-91AFEE2E8B86}">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FA640E-3C67-4815-AFD4-D805C7B487C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A two mark ‘Name / State / Give’ question required </a:t>
          </a:r>
          <a:r>
            <a:rPr lang="en-GB" sz="1900" b="1" i="1" kern="1200" noProof="0" dirty="0"/>
            <a:t>two different facts</a:t>
          </a:r>
          <a:r>
            <a:rPr lang="en-GB" sz="1900" kern="1200" noProof="0" dirty="0"/>
            <a:t>.</a:t>
          </a:r>
        </a:p>
      </dsp:txBody>
      <dsp:txXfrm>
        <a:off x="602771" y="1305924"/>
        <a:ext cx="9455628" cy="521880"/>
      </dsp:txXfrm>
    </dsp:sp>
    <dsp:sp modelId="{BD50EB95-D922-4983-B69F-91542E67426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6B24A3-7B3D-4EB8-9D12-114E2FC5A5D4}">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470B0C-81D5-408C-85D8-BD27122BA615}">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Make sure the facts are different and not simply the opposite.</a:t>
          </a:r>
        </a:p>
      </dsp:txBody>
      <dsp:txXfrm>
        <a:off x="602771" y="1958275"/>
        <a:ext cx="9455628" cy="521880"/>
      </dsp:txXfrm>
    </dsp:sp>
    <dsp:sp modelId="{8CC35F4B-2476-48C7-B1B3-38DCD985E999}">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B43270-EDF1-4DBD-BE61-EB8C283C8367}">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8A102C-E727-4010-AE01-29073EE6FF39}">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For example: “Switches are faster than hubs. Hubs are slower than switches”.</a:t>
          </a:r>
        </a:p>
      </dsp:txBody>
      <dsp:txXfrm>
        <a:off x="602771" y="2610625"/>
        <a:ext cx="9455628" cy="521880"/>
      </dsp:txXfrm>
    </dsp:sp>
    <dsp:sp modelId="{A600370C-ABE9-4364-9DB8-F4C80A97555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F7D92F-117A-43BA-BA01-000038C4806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265846-E110-46ED-9E2A-DE79E9DEE508}">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a:t>
          </a:r>
          <a:r>
            <a:rPr lang="en-GB" sz="1900" b="1" i="1" kern="1200" noProof="0" dirty="0"/>
            <a:t> same point </a:t>
          </a:r>
          <a:r>
            <a:rPr lang="en-GB" sz="1900" kern="1200" noProof="0" dirty="0"/>
            <a:t>just repeated from an </a:t>
          </a:r>
          <a:r>
            <a:rPr lang="en-GB" sz="1900" b="1" i="1" kern="1200" noProof="0" dirty="0"/>
            <a:t>opposite perspective</a:t>
          </a:r>
          <a:r>
            <a:rPr lang="en-GB" sz="1900" kern="1200" noProof="0" dirty="0"/>
            <a:t>.</a:t>
          </a:r>
        </a:p>
      </dsp:txBody>
      <dsp:txXfrm>
        <a:off x="602771" y="3262975"/>
        <a:ext cx="9455628" cy="521880"/>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At the end of your worksheet, there are some exam style questions.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You should be aiming for 1 mark in 1 minute.</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answers with the answers provided.</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30 Minutes.</a:t>
          </a:r>
          <a:endParaRPr lang="en-GB" sz="2200" kern="1200" noProof="0" dirty="0"/>
        </a:p>
      </dsp:txBody>
      <dsp:txXfrm>
        <a:off x="919851" y="2988100"/>
        <a:ext cx="9138548" cy="796407"/>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1DA5C-9618-4619-AA73-B6D0CE6BE4BC}">
      <dsp:nvSpPr>
        <dsp:cNvPr id="0" name=""/>
        <dsp:cNvSpPr/>
      </dsp:nvSpPr>
      <dsp:spPr>
        <a:xfrm>
          <a:off x="0" y="0"/>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4BEBCA-25BB-46CB-8401-A184E0A552CD}">
      <dsp:nvSpPr>
        <dsp:cNvPr id="0" name=""/>
        <dsp:cNvSpPr/>
      </dsp:nvSpPr>
      <dsp:spPr>
        <a:xfrm>
          <a:off x="157868" y="118647"/>
          <a:ext cx="287034" cy="287034"/>
        </a:xfrm>
        <a:prstGeom prst="rect">
          <a:avLst/>
        </a:prstGeom>
        <a:solidFill>
          <a:schemeClr val="accent5">
            <a:hueOff val="0"/>
            <a:satOff val="0"/>
            <a:lumOff val="0"/>
            <a:alphaOff val="0"/>
          </a:schemeClr>
        </a:solid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70F76B-78F1-478A-BF81-6088C8FA5CFF}">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difference between an internal and external threat?</a:t>
          </a:r>
        </a:p>
      </dsp:txBody>
      <dsp:txXfrm>
        <a:off x="602771" y="1224"/>
        <a:ext cx="9455628" cy="521880"/>
      </dsp:txXfrm>
    </dsp:sp>
    <dsp:sp modelId="{0DE6C41A-12A6-44D2-8504-EB8644925FB4}">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17934C-2210-4266-8B90-09B209DF317E}">
      <dsp:nvSpPr>
        <dsp:cNvPr id="0" name=""/>
        <dsp:cNvSpPr/>
      </dsp:nvSpPr>
      <dsp:spPr>
        <a:xfrm>
          <a:off x="157868" y="77099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602C78-04ED-4B4B-83C9-73D3316AD4C3}">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terms associated with a threat?</a:t>
          </a:r>
        </a:p>
      </dsp:txBody>
      <dsp:txXfrm>
        <a:off x="602771" y="653574"/>
        <a:ext cx="9455628" cy="521880"/>
      </dsp:txXfrm>
    </dsp:sp>
    <dsp:sp modelId="{3BBCD2A0-19C4-4242-AB60-9DFF39AE94DC}">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BAC2F4-3A96-4E64-B9BD-0DE4940B1993}">
      <dsp:nvSpPr>
        <dsp:cNvPr id="0" name=""/>
        <dsp:cNvSpPr/>
      </dsp:nvSpPr>
      <dsp:spPr>
        <a:xfrm>
          <a:off x="157868" y="142334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1C1770-08C8-44A5-9590-93D122280BBE}">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threats caused by a range of viruses and malware?</a:t>
          </a:r>
        </a:p>
      </dsp:txBody>
      <dsp:txXfrm>
        <a:off x="602771" y="1305924"/>
        <a:ext cx="9455628" cy="521880"/>
      </dsp:txXfrm>
    </dsp:sp>
    <dsp:sp modelId="{C3F041E9-F6A7-403A-8C92-CDF9C101BF4D}">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F1D73B-A29A-4628-A437-D32B1DA4554C}">
      <dsp:nvSpPr>
        <dsp:cNvPr id="0" name=""/>
        <dsp:cNvSpPr/>
      </dsp:nvSpPr>
      <dsp:spPr>
        <a:xfrm>
          <a:off x="157868" y="2075698"/>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244BB5-35AF-4F2E-BA8A-9CA06B168EDE}">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threats caused by a hackers and accidental damage?</a:t>
          </a:r>
        </a:p>
      </dsp:txBody>
      <dsp:txXfrm>
        <a:off x="602771" y="1958275"/>
        <a:ext cx="9455628" cy="521880"/>
      </dsp:txXfrm>
    </dsp:sp>
    <dsp:sp modelId="{BC3479AA-27C6-4F4D-97BA-72CA50D3F162}">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2B4D63-A324-4668-8AD4-8097ED5A5D63}">
      <dsp:nvSpPr>
        <dsp:cNvPr id="0" name=""/>
        <dsp:cNvSpPr/>
      </dsp:nvSpPr>
      <dsp:spPr>
        <a:xfrm>
          <a:off x="157868" y="272804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A03F5D-C628-4D65-A0AC-626B5EC25B47}">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threats caused by social engineering?</a:t>
          </a:r>
        </a:p>
      </dsp:txBody>
      <dsp:txXfrm>
        <a:off x="602771" y="2610625"/>
        <a:ext cx="9455628" cy="521880"/>
      </dsp:txXfrm>
    </dsp:sp>
    <dsp:sp modelId="{8B452D12-1E72-4418-A606-D7251F51289C}">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9551D-B905-499A-BBF8-EAD0C6E1499E}">
      <dsp:nvSpPr>
        <dsp:cNvPr id="0" name=""/>
        <dsp:cNvSpPr/>
      </dsp:nvSpPr>
      <dsp:spPr>
        <a:xfrm>
          <a:off x="157868" y="338039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54C263-0970-48F8-A700-6E7758CAA2C3}">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threats caused by natural disasters?</a:t>
          </a:r>
        </a:p>
      </dsp:txBody>
      <dsp:txXfrm>
        <a:off x="602771" y="3262975"/>
        <a:ext cx="9455628" cy="5218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33DD31-AE32-42C5-AEB0-B2FBA585B946}">
      <dsp:nvSpPr>
        <dsp:cNvPr id="0" name=""/>
        <dsp:cNvSpPr/>
      </dsp:nvSpPr>
      <dsp:spPr>
        <a:xfrm rot="5400000">
          <a:off x="4699912" y="-1584838"/>
          <a:ext cx="1256513" cy="5014747"/>
        </a:xfrm>
        <a:prstGeom prst="round2SameRect">
          <a:avLst/>
        </a:prstGeom>
        <a:solidFill>
          <a:schemeClr val="dk2">
            <a:alpha val="90000"/>
            <a:tint val="40000"/>
            <a:hueOff val="0"/>
            <a:satOff val="0"/>
            <a:lumOff val="0"/>
            <a:alphaOff val="0"/>
          </a:schemeClr>
        </a:solidFill>
        <a:ln w="158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08000" rIns="247650" bIns="123825"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Malware is installed on a system</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Ransomware is installed on a system</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A system is subject to a DDOS attack</a:t>
          </a:r>
        </a:p>
      </dsp:txBody>
      <dsp:txXfrm rot="-5400000">
        <a:off x="2820795" y="355617"/>
        <a:ext cx="4953409" cy="1133837"/>
      </dsp:txXfrm>
    </dsp:sp>
    <dsp:sp modelId="{5DBC61F6-5247-4869-8ECC-A64EA5F0D061}">
      <dsp:nvSpPr>
        <dsp:cNvPr id="0" name=""/>
        <dsp:cNvSpPr/>
      </dsp:nvSpPr>
      <dsp:spPr>
        <a:xfrm>
          <a:off x="0" y="126"/>
          <a:ext cx="2820795" cy="1844817"/>
        </a:xfrm>
        <a:prstGeom prst="roundRect">
          <a:avLst/>
        </a:prstGeom>
        <a:solidFill>
          <a:srgbClr val="00B050"/>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bg1"/>
              </a:solidFill>
              <a:latin typeface="Congenial" panose="02000503040000020004" pitchFamily="2" charset="0"/>
            </a:rPr>
            <a:t>Technical</a:t>
          </a:r>
        </a:p>
        <a:p>
          <a:pPr marL="0" lvl="0" indent="0" algn="ctr" defTabSz="1422400">
            <a:lnSpc>
              <a:spcPct val="90000"/>
            </a:lnSpc>
            <a:spcBef>
              <a:spcPct val="0"/>
            </a:spcBef>
            <a:spcAft>
              <a:spcPct val="35000"/>
            </a:spcAft>
            <a:buNone/>
          </a:pPr>
          <a:r>
            <a:rPr lang="en-GB" sz="3200" kern="1200" dirty="0">
              <a:solidFill>
                <a:schemeClr val="bg1"/>
              </a:solidFill>
              <a:latin typeface="Congenial" panose="02000503040000020004" pitchFamily="2" charset="0"/>
            </a:rPr>
            <a:t>Threat</a:t>
          </a:r>
        </a:p>
      </dsp:txBody>
      <dsp:txXfrm>
        <a:off x="90057" y="90183"/>
        <a:ext cx="2640681" cy="1664703"/>
      </dsp:txXfrm>
    </dsp:sp>
    <dsp:sp modelId="{A5529E32-85E9-4DF0-A6EC-AAF55040BA38}">
      <dsp:nvSpPr>
        <dsp:cNvPr id="0" name=""/>
        <dsp:cNvSpPr/>
      </dsp:nvSpPr>
      <dsp:spPr>
        <a:xfrm rot="5400000">
          <a:off x="4494551" y="492622"/>
          <a:ext cx="1667235" cy="5014747"/>
        </a:xfrm>
        <a:prstGeom prst="round2SameRect">
          <a:avLst/>
        </a:prstGeom>
        <a:solidFill>
          <a:schemeClr val="dk2">
            <a:alpha val="90000"/>
            <a:tint val="40000"/>
            <a:hueOff val="0"/>
            <a:satOff val="0"/>
            <a:lumOff val="0"/>
            <a:alphaOff val="0"/>
          </a:schemeClr>
        </a:solidFill>
        <a:ln w="158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A server room door is left open</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A device is stolen</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A server room is vandalised</a:t>
          </a:r>
        </a:p>
      </dsp:txBody>
      <dsp:txXfrm rot="-5400000">
        <a:off x="2820795" y="2247766"/>
        <a:ext cx="4933359" cy="1504459"/>
      </dsp:txXfrm>
    </dsp:sp>
    <dsp:sp modelId="{7B915D15-0552-4408-8359-05C4D0877EEF}">
      <dsp:nvSpPr>
        <dsp:cNvPr id="0" name=""/>
        <dsp:cNvSpPr/>
      </dsp:nvSpPr>
      <dsp:spPr>
        <a:xfrm>
          <a:off x="0" y="1991546"/>
          <a:ext cx="2820795" cy="2016899"/>
        </a:xfrm>
        <a:prstGeom prst="roundRect">
          <a:avLst/>
        </a:prstGeom>
        <a:solidFill>
          <a:srgbClr val="C00000"/>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bg1"/>
              </a:solidFill>
              <a:latin typeface="Congenial" panose="02000503040000020004" pitchFamily="2" charset="0"/>
            </a:rPr>
            <a:t>Non-Technical</a:t>
          </a:r>
        </a:p>
        <a:p>
          <a:pPr marL="0" lvl="0" indent="0" algn="ctr" defTabSz="1422400">
            <a:lnSpc>
              <a:spcPct val="90000"/>
            </a:lnSpc>
            <a:spcBef>
              <a:spcPct val="0"/>
            </a:spcBef>
            <a:spcAft>
              <a:spcPct val="35000"/>
            </a:spcAft>
            <a:buNone/>
          </a:pPr>
          <a:r>
            <a:rPr lang="en-GB" sz="3200" kern="1200" dirty="0">
              <a:solidFill>
                <a:schemeClr val="bg1"/>
              </a:solidFill>
              <a:latin typeface="Congenial" panose="02000503040000020004" pitchFamily="2" charset="0"/>
            </a:rPr>
            <a:t>Threat</a:t>
          </a:r>
        </a:p>
      </dsp:txBody>
      <dsp:txXfrm>
        <a:off x="98457" y="2090003"/>
        <a:ext cx="2623881" cy="18199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764CA-A4D6-41C9-B2DB-217C2A8E99A1}">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C3FB3C-657E-4E07-9686-C29AAD0BF378}">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16447DC-2763-4A81-AADD-21FEF17FB48A}">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A vulnerability is a </a:t>
          </a:r>
          <a:r>
            <a:rPr lang="en-GB" sz="2000" b="1" i="1" kern="1200" dirty="0"/>
            <a:t>known weakness </a:t>
          </a:r>
          <a:r>
            <a:rPr lang="en-GB" sz="2000" kern="1200" dirty="0"/>
            <a:t>in a system, network or application.</a:t>
          </a:r>
          <a:endParaRPr lang="en-US" sz="2000" kern="1200" dirty="0"/>
        </a:p>
      </dsp:txBody>
      <dsp:txXfrm>
        <a:off x="919851" y="1571"/>
        <a:ext cx="9138548" cy="796407"/>
      </dsp:txXfrm>
    </dsp:sp>
    <dsp:sp modelId="{E619FF40-726B-4A5E-BA45-AEE3CE9FC9CA}">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5EF1A9-25AD-45D7-A1E9-B2A059E7887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29796F-5CF7-4464-B6CD-9DF0A461A58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This </a:t>
          </a:r>
          <a:r>
            <a:rPr lang="en-GB" sz="2000" b="1" i="1" kern="1200" dirty="0"/>
            <a:t>weakness can be exploited </a:t>
          </a:r>
          <a:r>
            <a:rPr lang="en-GB" sz="2000" kern="1200" dirty="0"/>
            <a:t>by an attacker to gain access to a system.</a:t>
          </a:r>
          <a:endParaRPr lang="en-US" sz="2000" kern="1200" dirty="0"/>
        </a:p>
      </dsp:txBody>
      <dsp:txXfrm>
        <a:off x="919851" y="997081"/>
        <a:ext cx="9138548" cy="796407"/>
      </dsp:txXfrm>
    </dsp:sp>
    <dsp:sp modelId="{D7D04AF3-7D46-4C5B-AAFE-BDFEF6A6030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210354-92B8-4C51-87F6-FC6B3A890863}">
      <dsp:nvSpPr>
        <dsp:cNvPr id="0" name=""/>
        <dsp:cNvSpPr/>
      </dsp:nvSpPr>
      <dsp:spPr>
        <a:xfrm>
          <a:off x="240913" y="2171782"/>
          <a:ext cx="438024" cy="43802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BF8FD4-FACD-4582-9AC9-C963F107F6F9}">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Vulnerabilities can also be </a:t>
          </a:r>
          <a:r>
            <a:rPr lang="en-GB" sz="2000" b="1" i="1" kern="1200" dirty="0"/>
            <a:t>technical</a:t>
          </a:r>
          <a:r>
            <a:rPr lang="en-GB" sz="2000" kern="1200" dirty="0"/>
            <a:t> or </a:t>
          </a:r>
          <a:r>
            <a:rPr lang="en-GB" sz="2000" b="1" i="1" kern="1200" dirty="0"/>
            <a:t>non-technical.</a:t>
          </a:r>
          <a:endParaRPr lang="en-US" sz="2000" b="1" i="1" kern="1200" dirty="0"/>
        </a:p>
      </dsp:txBody>
      <dsp:txXfrm>
        <a:off x="919851" y="1992590"/>
        <a:ext cx="9138548" cy="796407"/>
      </dsp:txXfrm>
    </dsp:sp>
    <dsp:sp modelId="{7D7AD28F-08FA-4907-B328-2D43BAB69D2A}">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47BA2BB-2859-48FD-92B5-6D35B77EFEB9}">
      <dsp:nvSpPr>
        <dsp:cNvPr id="0" name=""/>
        <dsp:cNvSpPr/>
      </dsp:nvSpPr>
      <dsp:spPr>
        <a:xfrm>
          <a:off x="240913" y="3167292"/>
          <a:ext cx="438024" cy="438024"/>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38AEE0-D608-42DD-B162-A756BB5363B6}">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Having a known vulnerability in a system defence can leave a network open to the </a:t>
          </a:r>
          <a:r>
            <a:rPr lang="en-GB" sz="2000" b="1" i="1" kern="1200" dirty="0"/>
            <a:t>THREAT OF ATTACK</a:t>
          </a:r>
          <a:r>
            <a:rPr lang="en-GB" sz="2000" kern="1200" dirty="0"/>
            <a:t>.</a:t>
          </a:r>
        </a:p>
      </dsp:txBody>
      <dsp:txXfrm>
        <a:off x="919851" y="2988100"/>
        <a:ext cx="9138548" cy="79640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33DD31-AE32-42C5-AEB0-B2FBA585B946}">
      <dsp:nvSpPr>
        <dsp:cNvPr id="0" name=""/>
        <dsp:cNvSpPr/>
      </dsp:nvSpPr>
      <dsp:spPr>
        <a:xfrm rot="5400000">
          <a:off x="5112505" y="-1890965"/>
          <a:ext cx="1585653" cy="5985885"/>
        </a:xfrm>
        <a:prstGeom prst="round2SameRect">
          <a:avLst/>
        </a:prstGeom>
        <a:solidFill>
          <a:schemeClr val="dk2">
            <a:alpha val="90000"/>
            <a:tint val="40000"/>
            <a:hueOff val="0"/>
            <a:satOff val="0"/>
            <a:lumOff val="0"/>
            <a:alphaOff val="0"/>
          </a:schemeClr>
        </a:solidFill>
        <a:ln w="158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08000" rIns="247650" bIns="123825"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PC’s that do not have the latest OS security updates</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Applications that do not have the latest patches</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A system that has not been scanned for viruses</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A new software update that contains bugs</a:t>
          </a:r>
        </a:p>
      </dsp:txBody>
      <dsp:txXfrm rot="-5400000">
        <a:off x="2912390" y="386555"/>
        <a:ext cx="5908480" cy="1430843"/>
      </dsp:txXfrm>
    </dsp:sp>
    <dsp:sp modelId="{5DBC61F6-5247-4869-8ECC-A64EA5F0D061}">
      <dsp:nvSpPr>
        <dsp:cNvPr id="0" name=""/>
        <dsp:cNvSpPr/>
      </dsp:nvSpPr>
      <dsp:spPr>
        <a:xfrm>
          <a:off x="454671" y="126"/>
          <a:ext cx="2457718" cy="1844817"/>
        </a:xfrm>
        <a:prstGeom prst="roundRect">
          <a:avLst/>
        </a:prstGeom>
        <a:solidFill>
          <a:srgbClr val="00B050"/>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bg1"/>
              </a:solidFill>
              <a:latin typeface="Congenial" panose="02000503040000020004" pitchFamily="2" charset="0"/>
            </a:rPr>
            <a:t>Technical</a:t>
          </a:r>
        </a:p>
        <a:p>
          <a:pPr marL="0" lvl="0" indent="0" algn="ctr" defTabSz="1066800">
            <a:lnSpc>
              <a:spcPct val="90000"/>
            </a:lnSpc>
            <a:spcBef>
              <a:spcPct val="0"/>
            </a:spcBef>
            <a:spcAft>
              <a:spcPct val="35000"/>
            </a:spcAft>
            <a:buNone/>
          </a:pPr>
          <a:r>
            <a:rPr lang="en-GB" sz="2400" kern="1200" dirty="0">
              <a:solidFill>
                <a:schemeClr val="bg1"/>
              </a:solidFill>
              <a:latin typeface="Congenial" panose="02000503040000020004" pitchFamily="2" charset="0"/>
            </a:rPr>
            <a:t>Vulnerability</a:t>
          </a:r>
        </a:p>
      </dsp:txBody>
      <dsp:txXfrm>
        <a:off x="544728" y="90183"/>
        <a:ext cx="2277604" cy="1664703"/>
      </dsp:txXfrm>
    </dsp:sp>
    <dsp:sp modelId="{A5529E32-85E9-4DF0-A6EC-AAF55040BA38}">
      <dsp:nvSpPr>
        <dsp:cNvPr id="0" name=""/>
        <dsp:cNvSpPr/>
      </dsp:nvSpPr>
      <dsp:spPr>
        <a:xfrm rot="5400000">
          <a:off x="4913462" y="7053"/>
          <a:ext cx="1667235" cy="5985885"/>
        </a:xfrm>
        <a:prstGeom prst="round2SameRect">
          <a:avLst/>
        </a:prstGeom>
        <a:solidFill>
          <a:schemeClr val="dk2">
            <a:alpha val="90000"/>
            <a:tint val="40000"/>
            <a:hueOff val="0"/>
            <a:satOff val="0"/>
            <a:lumOff val="0"/>
            <a:alphaOff val="0"/>
          </a:schemeClr>
        </a:solidFill>
        <a:ln w="158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Passwords left written down</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The server room is never locked</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No security guards checking staff ID’s</a:t>
          </a:r>
        </a:p>
        <a:p>
          <a:pPr marL="171450" lvl="1" indent="-171450" algn="l" defTabSz="800100">
            <a:lnSpc>
              <a:spcPct val="90000"/>
            </a:lnSpc>
            <a:spcBef>
              <a:spcPct val="0"/>
            </a:spcBef>
            <a:spcAft>
              <a:spcPct val="15000"/>
            </a:spcAft>
            <a:buChar char="•"/>
          </a:pPr>
          <a:r>
            <a:rPr lang="en-GB" sz="1800" kern="1200" dirty="0">
              <a:latin typeface="Congenial" panose="02000503040000020004" pitchFamily="2" charset="0"/>
            </a:rPr>
            <a:t>Poorly trained staff</a:t>
          </a:r>
        </a:p>
      </dsp:txBody>
      <dsp:txXfrm rot="-5400000">
        <a:off x="2754137" y="2247766"/>
        <a:ext cx="5904497" cy="1504459"/>
      </dsp:txXfrm>
    </dsp:sp>
    <dsp:sp modelId="{7B915D15-0552-4408-8359-05C4D0877EEF}">
      <dsp:nvSpPr>
        <dsp:cNvPr id="0" name=""/>
        <dsp:cNvSpPr/>
      </dsp:nvSpPr>
      <dsp:spPr>
        <a:xfrm>
          <a:off x="454671" y="1991546"/>
          <a:ext cx="2299466" cy="2016899"/>
        </a:xfrm>
        <a:prstGeom prst="roundRect">
          <a:avLst/>
        </a:prstGeom>
        <a:solidFill>
          <a:srgbClr val="C00000"/>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bg1"/>
              </a:solidFill>
              <a:latin typeface="Congenial" panose="02000503040000020004" pitchFamily="2" charset="0"/>
            </a:rPr>
            <a:t>Non- Technical</a:t>
          </a:r>
        </a:p>
        <a:p>
          <a:pPr marL="0" lvl="0" indent="0" algn="ctr" defTabSz="1066800">
            <a:lnSpc>
              <a:spcPct val="90000"/>
            </a:lnSpc>
            <a:spcBef>
              <a:spcPct val="0"/>
            </a:spcBef>
            <a:spcAft>
              <a:spcPct val="35000"/>
            </a:spcAft>
            <a:buNone/>
          </a:pPr>
          <a:r>
            <a:rPr lang="en-GB" sz="2400" kern="1200" dirty="0">
              <a:solidFill>
                <a:schemeClr val="bg1"/>
              </a:solidFill>
              <a:latin typeface="Congenial" panose="02000503040000020004" pitchFamily="2" charset="0"/>
            </a:rPr>
            <a:t>Vulnerability</a:t>
          </a:r>
        </a:p>
      </dsp:txBody>
      <dsp:txXfrm>
        <a:off x="553128" y="2090003"/>
        <a:ext cx="2102552" cy="181998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6A5008-EC59-4CBA-90C7-A62C17DDCF32}">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D1BBBA-B705-4702-9BA2-C4142691664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6D90EF-9A9B-4645-92F1-D8533A35C07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An attack vector is the </a:t>
          </a:r>
          <a:r>
            <a:rPr lang="en-GB" sz="1900" b="1" i="1" kern="1200" dirty="0"/>
            <a:t>way that the attack was delivered </a:t>
          </a:r>
          <a:r>
            <a:rPr lang="en-GB" sz="1900" kern="1200" dirty="0"/>
            <a:t>to a system.</a:t>
          </a:r>
          <a:endParaRPr lang="en-US" sz="1900" kern="1200" dirty="0"/>
        </a:p>
      </dsp:txBody>
      <dsp:txXfrm>
        <a:off x="727681" y="2957"/>
        <a:ext cx="9330718" cy="630027"/>
      </dsp:txXfrm>
    </dsp:sp>
    <dsp:sp modelId="{7A468D92-AF66-473A-9BC8-FB38EB825D2E}">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520B35-C01D-4C40-A9F9-8EB1A6EC02AB}">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95EC52-9B21-42D5-9F00-BB9FF284CCCD}">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For example, an employee is sent an email with a link to a file.</a:t>
          </a:r>
          <a:endParaRPr lang="en-US" sz="1900" kern="1200"/>
        </a:p>
      </dsp:txBody>
      <dsp:txXfrm>
        <a:off x="727681" y="790492"/>
        <a:ext cx="9330718" cy="630027"/>
      </dsp:txXfrm>
    </dsp:sp>
    <dsp:sp modelId="{24525663-7DBE-4875-A0D3-80287717258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42978E-AE42-4CD9-8C66-557955B28BC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CBE26A-251F-4748-8028-68E3528DA818}">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Clicking on the link downloads a virus to the PC.</a:t>
          </a:r>
          <a:endParaRPr lang="en-US" sz="1900" kern="1200"/>
        </a:p>
      </dsp:txBody>
      <dsp:txXfrm>
        <a:off x="727681" y="1578026"/>
        <a:ext cx="9330718" cy="630027"/>
      </dsp:txXfrm>
    </dsp:sp>
    <dsp:sp modelId="{4A3BFC8D-34BA-4463-A540-03780A3D71AC}">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D66D77-1D7E-4975-8C21-350BFE171746}">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0713AF6-C7D5-4D50-B35F-E280C3CBB273}">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Here, the </a:t>
          </a:r>
          <a:r>
            <a:rPr lang="en-GB" sz="1900" b="1" i="1" kern="1200" dirty="0"/>
            <a:t>EMAIL</a:t>
          </a:r>
          <a:r>
            <a:rPr lang="en-GB" sz="1900" kern="1200" dirty="0"/>
            <a:t> is the </a:t>
          </a:r>
          <a:r>
            <a:rPr lang="en-GB" sz="1900" b="1" i="1" kern="1200" dirty="0"/>
            <a:t>ATTACK VECTOR</a:t>
          </a:r>
          <a:r>
            <a:rPr lang="en-GB" sz="1900" kern="1200" dirty="0"/>
            <a:t>.</a:t>
          </a:r>
          <a:endParaRPr lang="en-US" sz="1900" kern="1200" dirty="0"/>
        </a:p>
      </dsp:txBody>
      <dsp:txXfrm>
        <a:off x="727681" y="2365560"/>
        <a:ext cx="9330718" cy="630027"/>
      </dsp:txXfrm>
    </dsp:sp>
    <dsp:sp modelId="{5C7D6705-0317-416B-B28B-1E7AA07A816B}">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66196F-D94E-4F71-ACF5-621057E20921}">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E5AAF31-F801-4436-8555-E7A8A91A6617}">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It is how the virus was delivered into the computer.</a:t>
          </a:r>
          <a:endParaRPr lang="en-US" sz="1900" kern="1200"/>
        </a:p>
      </dsp:txBody>
      <dsp:txXfrm>
        <a:off x="727681" y="3153094"/>
        <a:ext cx="9330718" cy="63002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D28DF-9F9D-4E83-8EE7-3E025E2A750F}">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1F3551-EC2B-424F-BB0B-9F55ABF1377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0F1AFE4-C191-4E0C-9FFC-B04F17864519}">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 threat actor is an </a:t>
          </a:r>
          <a:r>
            <a:rPr lang="en-GB" sz="2200" b="1" i="1" kern="1200" dirty="0"/>
            <a:t>individual or group that takes part in an attack </a:t>
          </a:r>
          <a:r>
            <a:rPr lang="en-GB" sz="2200" kern="1200" dirty="0"/>
            <a:t>designed to damage a system or individual.</a:t>
          </a:r>
          <a:endParaRPr lang="en-US" sz="2200" kern="1200" dirty="0"/>
        </a:p>
      </dsp:txBody>
      <dsp:txXfrm>
        <a:off x="919851" y="1571"/>
        <a:ext cx="9138548" cy="796407"/>
      </dsp:txXfrm>
    </dsp:sp>
    <dsp:sp modelId="{2FFDB5BA-D4CA-488E-ABBF-9316C899413A}">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ECCB81-A42C-43DA-9A4B-50C02D1FB06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1D5D31-2732-41BB-9BDB-0F85F2CFE9C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Threat actors are usually </a:t>
          </a:r>
          <a:r>
            <a:rPr lang="en-GB" sz="2200" b="1" i="1" kern="1200" dirty="0"/>
            <a:t>human beings </a:t>
          </a:r>
          <a:r>
            <a:rPr lang="en-GB" sz="2200" kern="1200" dirty="0"/>
            <a:t>pretending to be something else.</a:t>
          </a:r>
          <a:endParaRPr lang="en-US" sz="2200" kern="1200" dirty="0"/>
        </a:p>
      </dsp:txBody>
      <dsp:txXfrm>
        <a:off x="919851" y="997081"/>
        <a:ext cx="9138548" cy="796407"/>
      </dsp:txXfrm>
    </dsp:sp>
    <dsp:sp modelId="{DBE74177-9778-4E8A-97F2-A7742E647990}">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DAC2CC-C067-461D-8733-FCC99C048B7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AB0438-19CA-467B-92B8-8CAF105A68F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These are usually part of a </a:t>
          </a:r>
          <a:r>
            <a:rPr lang="en-GB" sz="2200" b="1" i="1" kern="1200" dirty="0"/>
            <a:t>social engineering attack.</a:t>
          </a:r>
          <a:endParaRPr lang="en-US" sz="2200" b="1" i="1" kern="1200" dirty="0"/>
        </a:p>
      </dsp:txBody>
      <dsp:txXfrm>
        <a:off x="919851" y="1992590"/>
        <a:ext cx="9138548" cy="796407"/>
      </dsp:txXfrm>
    </dsp:sp>
    <dsp:sp modelId="{A69F77E9-B718-4A1A-8AC4-237C29DFB80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540019-0D9D-4C32-A3E6-1EE8DA3A8F9A}">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29E364-93D7-48F0-8689-5D8A65EFCDD6}">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 threat actor can also be </a:t>
          </a:r>
          <a:r>
            <a:rPr lang="en-GB" sz="2200" b="1" i="1" kern="1200" dirty="0"/>
            <a:t>virus or malware author</a:t>
          </a:r>
          <a:r>
            <a:rPr lang="en-GB" sz="2200" kern="1200" dirty="0"/>
            <a:t>.</a:t>
          </a:r>
          <a:endParaRPr lang="en-US" sz="2200" kern="1200" dirty="0"/>
        </a:p>
      </dsp:txBody>
      <dsp:txXfrm>
        <a:off x="919851" y="2988100"/>
        <a:ext cx="9138548" cy="79640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5DC642-6B75-4D80-A51A-74F849265096}">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483C14-A366-421E-AAB4-60347AD4BE74}">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F1B3FA3-9141-46AD-BB45-16E92D4BB410}">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022350">
            <a:lnSpc>
              <a:spcPct val="90000"/>
            </a:lnSpc>
            <a:spcBef>
              <a:spcPct val="0"/>
            </a:spcBef>
            <a:spcAft>
              <a:spcPct val="35000"/>
            </a:spcAft>
            <a:buNone/>
          </a:pPr>
          <a:r>
            <a:rPr lang="en-GB" sz="2300" kern="1200" dirty="0"/>
            <a:t>A breach is where the perimeter defences of a network have been </a:t>
          </a:r>
          <a:r>
            <a:rPr lang="en-GB" sz="2300" b="1" i="1" kern="1200" dirty="0"/>
            <a:t>successfully attacked</a:t>
          </a:r>
          <a:r>
            <a:rPr lang="en-GB" sz="2300" kern="1200" dirty="0"/>
            <a:t>.</a:t>
          </a:r>
          <a:endParaRPr lang="en-US" sz="2300" kern="1200" dirty="0"/>
        </a:p>
      </dsp:txBody>
      <dsp:txXfrm>
        <a:off x="1249101" y="462"/>
        <a:ext cx="8809298" cy="1081473"/>
      </dsp:txXfrm>
    </dsp:sp>
    <dsp:sp modelId="{F974B463-0DE4-4362-B739-943D7E82331F}">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9C405F-F567-4653-9576-73F6C8C795F7}">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7866159-442A-4250-B472-9BFE69C0DA61}">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022350">
            <a:lnSpc>
              <a:spcPct val="90000"/>
            </a:lnSpc>
            <a:spcBef>
              <a:spcPct val="0"/>
            </a:spcBef>
            <a:spcAft>
              <a:spcPct val="35000"/>
            </a:spcAft>
            <a:buNone/>
          </a:pPr>
          <a:r>
            <a:rPr lang="en-GB" sz="2300" kern="1200" dirty="0"/>
            <a:t>The attacker has managed to get past the defences and has g</a:t>
          </a:r>
          <a:r>
            <a:rPr lang="en-GB" sz="2300" b="1" i="1" kern="1200" dirty="0"/>
            <a:t>ained access to the network</a:t>
          </a:r>
          <a:r>
            <a:rPr lang="en-GB" sz="2300" kern="1200" dirty="0"/>
            <a:t>.</a:t>
          </a:r>
          <a:endParaRPr lang="en-US" sz="2300" kern="1200" dirty="0"/>
        </a:p>
      </dsp:txBody>
      <dsp:txXfrm>
        <a:off x="1249101" y="1352303"/>
        <a:ext cx="8809298" cy="1081473"/>
      </dsp:txXfrm>
    </dsp:sp>
    <dsp:sp modelId="{B0A39509-940D-4252-B391-CC0EA4767FA5}">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4E59EC-02FB-4026-81F5-DD1294EF63B1}">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43EE132-7D6D-4374-9324-74ED2436DBD6}">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022350">
            <a:lnSpc>
              <a:spcPct val="90000"/>
            </a:lnSpc>
            <a:spcBef>
              <a:spcPct val="0"/>
            </a:spcBef>
            <a:spcAft>
              <a:spcPct val="35000"/>
            </a:spcAft>
            <a:buNone/>
          </a:pPr>
          <a:r>
            <a:rPr lang="en-GB" sz="2300" kern="1200" dirty="0"/>
            <a:t>A </a:t>
          </a:r>
          <a:r>
            <a:rPr lang="en-GB" sz="2300" b="1" i="1" kern="1200" dirty="0"/>
            <a:t>DATA BREACH </a:t>
          </a:r>
          <a:r>
            <a:rPr lang="en-GB" sz="2300" kern="1200" dirty="0"/>
            <a:t>is where an attacker has gained access to the network and has </a:t>
          </a:r>
          <a:r>
            <a:rPr lang="en-GB" sz="2300" b="1" i="1" kern="1200" dirty="0"/>
            <a:t>viewed / damaged / exfiltrated an organisations data</a:t>
          </a:r>
          <a:r>
            <a:rPr lang="en-GB" sz="2300" kern="1200" dirty="0"/>
            <a:t>.</a:t>
          </a:r>
          <a:endParaRPr lang="en-US" sz="2300" kern="1200" dirty="0"/>
        </a:p>
      </dsp:txBody>
      <dsp:txXfrm>
        <a:off x="1249101" y="2704144"/>
        <a:ext cx="8809298" cy="108147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14/06/2025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8066C14-77C6-4FB3-9C9F-3AAF06CA8F8F}" type="slidenum">
              <a:rPr lang="en-GB" smtClean="0"/>
              <a:t>54</a:t>
            </a:fld>
            <a:endParaRPr lang="en-GB"/>
          </a:p>
        </p:txBody>
      </p:sp>
    </p:spTree>
    <p:extLst>
      <p:ext uri="{BB962C8B-B14F-4D97-AF65-F5344CB8AC3E}">
        <p14:creationId xmlns:p14="http://schemas.microsoft.com/office/powerpoint/2010/main" val="3576746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8CAAA5-035A-4D42-B04E-36EBAA12C27E}" type="datetime1">
              <a:rPr lang="en-GB" smtClean="0"/>
              <a:t>14/06/2025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9D5A81-FFFC-47AD-B9A6-63D2358CC06D}" type="datetime1">
              <a:rPr lang="en-GB" smtClean="0"/>
              <a:t>14/06/2025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180F5F-60D1-4015-88D5-F5AC1085D024}" type="datetime1">
              <a:rPr lang="en-GB" smtClean="0"/>
              <a:t>14/06/2025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F86AAB-CFA3-49FA-BEF0-6EB520522E11}" type="datetime1">
              <a:rPr lang="en-GB" smtClean="0"/>
              <a:t>14/06/2025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EEC350D-C9BE-4489-8D95-1C046E2E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68B816-1DF7-4D22-BF3F-45956CDD0EC4}" type="datetime1">
              <a:rPr lang="en-GB" smtClean="0"/>
              <a:t>14/06/2025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21EE47FA-AFAC-4537-8E97-109B56510A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C9812B-5C8E-486A-B590-02D0781A2998}" type="datetime1">
              <a:rPr lang="en-GB" smtClean="0"/>
              <a:t>14/06/2025</a:t>
            </a:fld>
            <a:endParaRPr lang="en-GB"/>
          </a:p>
        </p:txBody>
      </p:sp>
      <p:sp>
        <p:nvSpPr>
          <p:cNvPr id="6" name="Footer Placeholder 5"/>
          <p:cNvSpPr>
            <a:spLocks noGrp="1"/>
          </p:cNvSpPr>
          <p:nvPr>
            <p:ph type="ftr" sz="quarter" idx="11"/>
          </p:nvPr>
        </p:nvSpPr>
        <p:spPr/>
        <p:txBody>
          <a:body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D36DD744-0E88-4E0D-BC82-DFA6D5033F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2D33F3-7A67-4C1E-8B32-BA8201EA8D87}" type="datetime1">
              <a:rPr lang="en-GB" smtClean="0"/>
              <a:t>14/06/2025</a:t>
            </a:fld>
            <a:endParaRPr lang="en-GB"/>
          </a:p>
        </p:txBody>
      </p:sp>
      <p:sp>
        <p:nvSpPr>
          <p:cNvPr id="8" name="Footer Placeholder 7"/>
          <p:cNvSpPr>
            <a:spLocks noGrp="1"/>
          </p:cNvSpPr>
          <p:nvPr>
            <p:ph type="ftr" sz="quarter" idx="11"/>
          </p:nvPr>
        </p:nvSpPr>
        <p:spPr/>
        <p:txBody>
          <a:bodyPr/>
          <a:lstStyle/>
          <a:p>
            <a:r>
              <a:rPr lang="en-GB"/>
              <a:t>All text copyright © TheComputingTutor Ltd 2024.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E03C9A09-6A4D-40FB-9B7E-B55C5D1E58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3A77027-C608-46E3-A858-8781982C4ADC}" type="datetime1">
              <a:rPr lang="en-GB" smtClean="0"/>
              <a:t>14/06/2025</a:t>
            </a:fld>
            <a:endParaRPr lang="en-GB"/>
          </a:p>
        </p:txBody>
      </p:sp>
      <p:sp>
        <p:nvSpPr>
          <p:cNvPr id="4" name="Footer Placeholder 3"/>
          <p:cNvSpPr>
            <a:spLocks noGrp="1"/>
          </p:cNvSpPr>
          <p:nvPr>
            <p:ph type="ftr" sz="quarter" idx="11"/>
          </p:nvPr>
        </p:nvSpPr>
        <p:spPr/>
        <p:txBody>
          <a:bodyPr/>
          <a:lstStyle/>
          <a:p>
            <a:r>
              <a:rPr lang="en-GB"/>
              <a:t>All text copyright © TheComputingTutor Ltd 2024. All rights Reserved.</a:t>
            </a:r>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24B1B88F-505E-4705-9BD9-4120787013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3750D94-F8B8-479A-9E0A-846530D13046}" type="datetime1">
              <a:rPr lang="en-GB" smtClean="0"/>
              <a:t>14/06/2025</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t>All text copyright © TheComputingTutor Ltd 2024.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E1EC1E77-57AA-4B07-A18B-BEA5B04272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D851533-F705-4E19-A819-A755C6132489}" type="datetime1">
              <a:rPr lang="en-GB" smtClean="0"/>
              <a:t>14/06/2025</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30ECC28-7AB2-452C-8EDD-173C51781276}" type="datetime1">
              <a:rPr lang="en-GB" smtClean="0"/>
              <a:t>14/06/2025</a:t>
            </a:fld>
            <a:endParaRPr lang="en-GB"/>
          </a:p>
        </p:txBody>
      </p:sp>
      <p:sp>
        <p:nvSpPr>
          <p:cNvPr id="6" name="Footer Placeholder 5"/>
          <p:cNvSpPr>
            <a:spLocks noGrp="1"/>
          </p:cNvSpPr>
          <p:nvPr>
            <p:ph type="ftr" sz="quarter" idx="11"/>
          </p:nvPr>
        </p:nvSpPr>
        <p:spPr/>
        <p:txBody>
          <a:body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525C1F-769A-4B8E-BE8F-384C515FDD08}" type="datetime1">
              <a:rPr lang="en-GB" smtClean="0"/>
              <a:t>14/06/2025</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a:t>All text copyright © TheComputingTutor Ltd 2024. All rights Reserved.</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diagramLayout" Target="../diagrams/layout4.xml"/><Relationship Id="rId7" Type="http://schemas.openxmlformats.org/officeDocument/2006/relationships/image" Target="../media/image29.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diagramLayout" Target="../diagrams/layout6.xml"/><Relationship Id="rId7" Type="http://schemas.openxmlformats.org/officeDocument/2006/relationships/image" Target="../media/image29.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slideLayout" Target="../slideLayouts/slideLayout2.xml"/><Relationship Id="rId7" Type="http://schemas.openxmlformats.org/officeDocument/2006/relationships/image" Target="../media/image64.svg"/><Relationship Id="rId2" Type="http://schemas.microsoft.com/office/2007/relationships/media" Target="../media/media1.m4a"/><Relationship Id="rId1" Type="http://schemas.openxmlformats.org/officeDocument/2006/relationships/audio" Target="NULL" TargetMode="External"/><Relationship Id="rId6" Type="http://schemas.openxmlformats.org/officeDocument/2006/relationships/image" Target="../media/image63.png"/><Relationship Id="rId5" Type="http://schemas.openxmlformats.org/officeDocument/2006/relationships/image" Target="../media/image30.svg"/><Relationship Id="rId10" Type="http://schemas.openxmlformats.org/officeDocument/2006/relationships/image" Target="../media/image67.png"/><Relationship Id="rId4" Type="http://schemas.openxmlformats.org/officeDocument/2006/relationships/image" Target="../media/image29.png"/><Relationship Id="rId9" Type="http://schemas.openxmlformats.org/officeDocument/2006/relationships/image" Target="../media/image66.sv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diagramLayout" Target="../diagrams/layout12.xml"/><Relationship Id="rId7" Type="http://schemas.openxmlformats.org/officeDocument/2006/relationships/image" Target="../media/image29.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8.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141.svg"/><Relationship Id="rId4" Type="http://schemas.openxmlformats.org/officeDocument/2006/relationships/image" Target="../media/image140.png"/></Relationships>
</file>

<file path=ppt/slides/_rels/slide29.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slideLayout" Target="../slideLayouts/slideLayout2.xml"/><Relationship Id="rId7" Type="http://schemas.openxmlformats.org/officeDocument/2006/relationships/image" Target="../media/image143.svg"/><Relationship Id="rId2" Type="http://schemas.microsoft.com/office/2007/relationships/media" Target="../media/media2.m4a"/><Relationship Id="rId1" Type="http://schemas.openxmlformats.org/officeDocument/2006/relationships/audio" Target="NULL" TargetMode="External"/><Relationship Id="rId6" Type="http://schemas.openxmlformats.org/officeDocument/2006/relationships/image" Target="../media/image142.png"/><Relationship Id="rId5" Type="http://schemas.openxmlformats.org/officeDocument/2006/relationships/image" Target="../media/image30.svg"/><Relationship Id="rId10" Type="http://schemas.openxmlformats.org/officeDocument/2006/relationships/image" Target="../media/image67.png"/><Relationship Id="rId4" Type="http://schemas.openxmlformats.org/officeDocument/2006/relationships/image" Target="../media/image29.png"/><Relationship Id="rId9" Type="http://schemas.openxmlformats.org/officeDocument/2006/relationships/image" Target="../media/image66.sv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52.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55.xml.rels><?xml version="1.0" encoding="UTF-8" standalone="yes"?>
<Relationships xmlns="http://schemas.openxmlformats.org/package/2006/relationships"><Relationship Id="rId2" Type="http://schemas.openxmlformats.org/officeDocument/2006/relationships/hyperlink" Target="https://www.cisa.gov/topics/cyber-threats-and-advisories"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image" Target="../media/image20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fontScale="90000"/>
          </a:bodyPr>
          <a:lstStyle/>
          <a:p>
            <a:r>
              <a:rPr lang="en-GB" noProof="0" dirty="0"/>
              <a:t>National Extended Certificate in Information Technology (AAQ)</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345936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BF05F-215F-2FD6-0ADC-504D96CA3FED}"/>
              </a:ext>
            </a:extLst>
          </p:cNvPr>
          <p:cNvSpPr>
            <a:spLocks noGrp="1"/>
          </p:cNvSpPr>
          <p:nvPr>
            <p:ph type="title"/>
          </p:nvPr>
        </p:nvSpPr>
        <p:spPr/>
        <p:txBody>
          <a:bodyPr/>
          <a:lstStyle/>
          <a:p>
            <a:r>
              <a:rPr lang="en-GB" dirty="0"/>
              <a:t>Examples of </a:t>
            </a:r>
            <a:br>
              <a:rPr lang="en-GB" dirty="0"/>
            </a:br>
            <a:r>
              <a:rPr lang="en-GB" dirty="0"/>
              <a:t>Technical vs Non-Technical Threats</a:t>
            </a:r>
          </a:p>
        </p:txBody>
      </p:sp>
      <p:sp>
        <p:nvSpPr>
          <p:cNvPr id="4" name="Footer Placeholder 3">
            <a:extLst>
              <a:ext uri="{FF2B5EF4-FFF2-40B4-BE49-F238E27FC236}">
                <a16:creationId xmlns:a16="http://schemas.microsoft.com/office/drawing/2014/main" id="{1D2CFEB5-BCFC-689F-75EE-D270220C449C}"/>
              </a:ext>
            </a:extLst>
          </p:cNvPr>
          <p:cNvSpPr>
            <a:spLocks noGrp="1"/>
          </p:cNvSpPr>
          <p:nvPr>
            <p:ph type="ftr" sz="quarter" idx="11"/>
          </p:nvPr>
        </p:nvSpPr>
        <p:spPr/>
        <p:txBody>
          <a:bodyPr/>
          <a:lstStyle/>
          <a:p>
            <a:r>
              <a:rPr lang="en-GB"/>
              <a:t>All text copyright © TheComputingTutor Ltd 2024. All rights Reserved.</a:t>
            </a:r>
          </a:p>
        </p:txBody>
      </p:sp>
      <p:graphicFrame>
        <p:nvGraphicFramePr>
          <p:cNvPr id="9" name="Diagram 8">
            <a:extLst>
              <a:ext uri="{FF2B5EF4-FFF2-40B4-BE49-F238E27FC236}">
                <a16:creationId xmlns:a16="http://schemas.microsoft.com/office/drawing/2014/main" id="{196CF687-08A4-85E4-F4C0-36AB9F3B914D}"/>
              </a:ext>
            </a:extLst>
          </p:cNvPr>
          <p:cNvGraphicFramePr/>
          <p:nvPr/>
        </p:nvGraphicFramePr>
        <p:xfrm>
          <a:off x="1993720" y="1959829"/>
          <a:ext cx="7835543" cy="4008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2">
            <a:extLst>
              <a:ext uri="{FF2B5EF4-FFF2-40B4-BE49-F238E27FC236}">
                <a16:creationId xmlns:a16="http://schemas.microsoft.com/office/drawing/2014/main" id="{892900D6-AC3A-5C87-271C-ECCCF4959BCA}"/>
              </a:ext>
            </a:extLst>
          </p:cNvPr>
          <p:cNvGrpSpPr/>
          <p:nvPr/>
        </p:nvGrpSpPr>
        <p:grpSpPr>
          <a:xfrm>
            <a:off x="10771461" y="5606410"/>
            <a:ext cx="768438" cy="600891"/>
            <a:chOff x="6763265" y="3933568"/>
            <a:chExt cx="1412789" cy="1202724"/>
          </a:xfrm>
        </p:grpSpPr>
        <p:pic>
          <p:nvPicPr>
            <p:cNvPr id="5" name="Graphic 4" descr="Thumbs up sign with solid fill">
              <a:extLst>
                <a:ext uri="{FF2B5EF4-FFF2-40B4-BE49-F238E27FC236}">
                  <a16:creationId xmlns:a16="http://schemas.microsoft.com/office/drawing/2014/main" id="{1961363A-9908-15BF-DC9E-6796B9E2044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77501" y="4002189"/>
              <a:ext cx="914400" cy="914400"/>
            </a:xfrm>
            <a:prstGeom prst="rect">
              <a:avLst/>
            </a:prstGeom>
          </p:spPr>
        </p:pic>
        <p:sp>
          <p:nvSpPr>
            <p:cNvPr id="10" name="Rectangle: Rounded Corners 9">
              <a:extLst>
                <a:ext uri="{FF2B5EF4-FFF2-40B4-BE49-F238E27FC236}">
                  <a16:creationId xmlns:a16="http://schemas.microsoft.com/office/drawing/2014/main" id="{1A2D731C-7360-CB70-6534-4218F3867293}"/>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329140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3C1B6-435F-D988-3D85-A1DE20C8C8A0}"/>
              </a:ext>
            </a:extLst>
          </p:cNvPr>
          <p:cNvSpPr>
            <a:spLocks noGrp="1"/>
          </p:cNvSpPr>
          <p:nvPr>
            <p:ph type="title"/>
          </p:nvPr>
        </p:nvSpPr>
        <p:spPr>
          <a:xfrm>
            <a:off x="1097280" y="286603"/>
            <a:ext cx="10058400" cy="1450757"/>
          </a:xfrm>
        </p:spPr>
        <p:txBody>
          <a:bodyPr>
            <a:normAutofit/>
          </a:bodyPr>
          <a:lstStyle/>
          <a:p>
            <a:r>
              <a:rPr lang="en-GB" dirty="0"/>
              <a:t>What Is A Vulnerability?</a:t>
            </a:r>
          </a:p>
        </p:txBody>
      </p:sp>
      <p:sp>
        <p:nvSpPr>
          <p:cNvPr id="4" name="Footer Placeholder 3">
            <a:extLst>
              <a:ext uri="{FF2B5EF4-FFF2-40B4-BE49-F238E27FC236}">
                <a16:creationId xmlns:a16="http://schemas.microsoft.com/office/drawing/2014/main" id="{31750318-CA80-8BCA-CECE-434342370B9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D4E33594-34E9-379A-878B-E6668A1CB19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5688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BF05F-215F-2FD6-0ADC-504D96CA3FED}"/>
              </a:ext>
            </a:extLst>
          </p:cNvPr>
          <p:cNvSpPr>
            <a:spLocks noGrp="1"/>
          </p:cNvSpPr>
          <p:nvPr>
            <p:ph type="title"/>
          </p:nvPr>
        </p:nvSpPr>
        <p:spPr/>
        <p:txBody>
          <a:bodyPr/>
          <a:lstStyle/>
          <a:p>
            <a:r>
              <a:rPr lang="en-GB" dirty="0"/>
              <a:t>Examples of </a:t>
            </a:r>
            <a:br>
              <a:rPr lang="en-GB" dirty="0"/>
            </a:br>
            <a:r>
              <a:rPr lang="en-GB" dirty="0"/>
              <a:t>Technical vs Non-Technical Vulnerabilities</a:t>
            </a:r>
          </a:p>
        </p:txBody>
      </p:sp>
      <p:sp>
        <p:nvSpPr>
          <p:cNvPr id="4" name="Footer Placeholder 3">
            <a:extLst>
              <a:ext uri="{FF2B5EF4-FFF2-40B4-BE49-F238E27FC236}">
                <a16:creationId xmlns:a16="http://schemas.microsoft.com/office/drawing/2014/main" id="{1D2CFEB5-BCFC-689F-75EE-D270220C449C}"/>
              </a:ext>
            </a:extLst>
          </p:cNvPr>
          <p:cNvSpPr>
            <a:spLocks noGrp="1"/>
          </p:cNvSpPr>
          <p:nvPr>
            <p:ph type="ftr" sz="quarter" idx="11"/>
          </p:nvPr>
        </p:nvSpPr>
        <p:spPr/>
        <p:txBody>
          <a:bodyPr/>
          <a:lstStyle/>
          <a:p>
            <a:r>
              <a:rPr lang="en-GB"/>
              <a:t>All text copyright © TheComputingTutor Ltd 2024. All rights Reserved.</a:t>
            </a:r>
          </a:p>
        </p:txBody>
      </p:sp>
      <p:graphicFrame>
        <p:nvGraphicFramePr>
          <p:cNvPr id="9" name="Diagram 8">
            <a:extLst>
              <a:ext uri="{FF2B5EF4-FFF2-40B4-BE49-F238E27FC236}">
                <a16:creationId xmlns:a16="http://schemas.microsoft.com/office/drawing/2014/main" id="{196CF687-08A4-85E4-F4C0-36AB9F3B914D}"/>
              </a:ext>
            </a:extLst>
          </p:cNvPr>
          <p:cNvGraphicFramePr/>
          <p:nvPr/>
        </p:nvGraphicFramePr>
        <p:xfrm>
          <a:off x="1263959" y="1966050"/>
          <a:ext cx="9352946" cy="4008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2">
            <a:extLst>
              <a:ext uri="{FF2B5EF4-FFF2-40B4-BE49-F238E27FC236}">
                <a16:creationId xmlns:a16="http://schemas.microsoft.com/office/drawing/2014/main" id="{892900D6-AC3A-5C87-271C-ECCCF4959BCA}"/>
              </a:ext>
            </a:extLst>
          </p:cNvPr>
          <p:cNvGrpSpPr/>
          <p:nvPr/>
        </p:nvGrpSpPr>
        <p:grpSpPr>
          <a:xfrm>
            <a:off x="10771461" y="5606410"/>
            <a:ext cx="768438" cy="600891"/>
            <a:chOff x="6763265" y="3933568"/>
            <a:chExt cx="1412789" cy="1202724"/>
          </a:xfrm>
        </p:grpSpPr>
        <p:pic>
          <p:nvPicPr>
            <p:cNvPr id="5" name="Graphic 4" descr="Thumbs up sign with solid fill">
              <a:extLst>
                <a:ext uri="{FF2B5EF4-FFF2-40B4-BE49-F238E27FC236}">
                  <a16:creationId xmlns:a16="http://schemas.microsoft.com/office/drawing/2014/main" id="{1961363A-9908-15BF-DC9E-6796B9E2044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77501" y="4002189"/>
              <a:ext cx="914400" cy="914400"/>
            </a:xfrm>
            <a:prstGeom prst="rect">
              <a:avLst/>
            </a:prstGeom>
          </p:spPr>
        </p:pic>
        <p:sp>
          <p:nvSpPr>
            <p:cNvPr id="10" name="Rectangle: Rounded Corners 9">
              <a:extLst>
                <a:ext uri="{FF2B5EF4-FFF2-40B4-BE49-F238E27FC236}">
                  <a16:creationId xmlns:a16="http://schemas.microsoft.com/office/drawing/2014/main" id="{1A2D731C-7360-CB70-6534-4218F3867293}"/>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8572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A12EE-2BC2-3DAB-9DDA-C811DEEFEB32}"/>
              </a:ext>
            </a:extLst>
          </p:cNvPr>
          <p:cNvSpPr>
            <a:spLocks noGrp="1"/>
          </p:cNvSpPr>
          <p:nvPr>
            <p:ph type="title"/>
          </p:nvPr>
        </p:nvSpPr>
        <p:spPr>
          <a:xfrm>
            <a:off x="1097280" y="286603"/>
            <a:ext cx="10058400" cy="1450757"/>
          </a:xfrm>
        </p:spPr>
        <p:txBody>
          <a:bodyPr>
            <a:normAutofit/>
          </a:bodyPr>
          <a:lstStyle/>
          <a:p>
            <a:r>
              <a:rPr lang="en-GB" dirty="0"/>
              <a:t>What Is An Attack Vector</a:t>
            </a:r>
          </a:p>
        </p:txBody>
      </p:sp>
      <p:sp>
        <p:nvSpPr>
          <p:cNvPr id="4" name="Footer Placeholder 3">
            <a:extLst>
              <a:ext uri="{FF2B5EF4-FFF2-40B4-BE49-F238E27FC236}">
                <a16:creationId xmlns:a16="http://schemas.microsoft.com/office/drawing/2014/main" id="{9AB21E5D-6ED9-7316-C30B-566D2D7B8C1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62ACC279-0889-3196-C393-60F007CA7F1E}"/>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7990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169CF-BF32-4322-8356-5178A95F45F4}"/>
              </a:ext>
            </a:extLst>
          </p:cNvPr>
          <p:cNvSpPr>
            <a:spLocks noGrp="1"/>
          </p:cNvSpPr>
          <p:nvPr>
            <p:ph type="title"/>
          </p:nvPr>
        </p:nvSpPr>
        <p:spPr>
          <a:xfrm>
            <a:off x="1097280" y="286603"/>
            <a:ext cx="10058400" cy="1450757"/>
          </a:xfrm>
        </p:spPr>
        <p:txBody>
          <a:bodyPr>
            <a:normAutofit/>
          </a:bodyPr>
          <a:lstStyle/>
          <a:p>
            <a:r>
              <a:rPr lang="en-GB" dirty="0"/>
              <a:t>What Is A Threat Actor?</a:t>
            </a:r>
          </a:p>
        </p:txBody>
      </p:sp>
      <p:sp>
        <p:nvSpPr>
          <p:cNvPr id="4" name="Footer Placeholder 3">
            <a:extLst>
              <a:ext uri="{FF2B5EF4-FFF2-40B4-BE49-F238E27FC236}">
                <a16:creationId xmlns:a16="http://schemas.microsoft.com/office/drawing/2014/main" id="{0555DCCB-BAFF-4C79-B25F-A6A14A251295}"/>
              </a:ext>
            </a:extLst>
          </p:cNvPr>
          <p:cNvSpPr>
            <a:spLocks noGrp="1"/>
          </p:cNvSpPr>
          <p:nvPr>
            <p:ph type="ftr" sz="quarter" idx="11"/>
          </p:nvPr>
        </p:nvSpPr>
        <p:spPr>
          <a:xfrm>
            <a:off x="3686185" y="6459785"/>
            <a:ext cx="4822804" cy="365125"/>
          </a:xfrm>
        </p:spPr>
        <p:txBody>
          <a:bodyPr>
            <a:normAutofit/>
          </a:bodyPr>
          <a:lstStyle/>
          <a:p>
            <a:r>
              <a:rPr lang="en-GB"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D3B6D695-EFBF-4138-9568-EB102A03C401}"/>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0983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25B1F-B78D-B2E6-E8ED-8E611F720EA5}"/>
              </a:ext>
            </a:extLst>
          </p:cNvPr>
          <p:cNvSpPr>
            <a:spLocks noGrp="1"/>
          </p:cNvSpPr>
          <p:nvPr>
            <p:ph type="title"/>
          </p:nvPr>
        </p:nvSpPr>
        <p:spPr>
          <a:xfrm>
            <a:off x="1097280" y="286603"/>
            <a:ext cx="10058400" cy="1450757"/>
          </a:xfrm>
        </p:spPr>
        <p:txBody>
          <a:bodyPr>
            <a:normAutofit/>
          </a:bodyPr>
          <a:lstStyle/>
          <a:p>
            <a:r>
              <a:rPr lang="en-GB"/>
              <a:t>What Is A Breach?</a:t>
            </a:r>
          </a:p>
        </p:txBody>
      </p:sp>
      <p:sp>
        <p:nvSpPr>
          <p:cNvPr id="4" name="Footer Placeholder 3">
            <a:extLst>
              <a:ext uri="{FF2B5EF4-FFF2-40B4-BE49-F238E27FC236}">
                <a16:creationId xmlns:a16="http://schemas.microsoft.com/office/drawing/2014/main" id="{D5032644-D8A3-71CF-EA62-14A0ADA747C8}"/>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2243B988-8714-97F1-8B46-470664BE8914}"/>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55736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Arrow: Right 60">
            <a:extLst>
              <a:ext uri="{FF2B5EF4-FFF2-40B4-BE49-F238E27FC236}">
                <a16:creationId xmlns:a16="http://schemas.microsoft.com/office/drawing/2014/main" id="{B820F507-5308-89BD-FA58-8C9817EE9104}"/>
              </a:ext>
            </a:extLst>
          </p:cNvPr>
          <p:cNvSpPr/>
          <p:nvPr/>
        </p:nvSpPr>
        <p:spPr>
          <a:xfrm flipH="1">
            <a:off x="4659085" y="3141425"/>
            <a:ext cx="4400875" cy="221815"/>
          </a:xfrm>
          <a:prstGeom prst="rightArrow">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3D64211-EFA9-1CF3-48AD-BD10E61008F3}"/>
              </a:ext>
            </a:extLst>
          </p:cNvPr>
          <p:cNvSpPr>
            <a:spLocks noGrp="1"/>
          </p:cNvSpPr>
          <p:nvPr>
            <p:ph type="title"/>
          </p:nvPr>
        </p:nvSpPr>
        <p:spPr/>
        <p:txBody>
          <a:bodyPr/>
          <a:lstStyle/>
          <a:p>
            <a:r>
              <a:rPr lang="en-US" dirty="0"/>
              <a:t>ANIMATION: Attack Vector</a:t>
            </a:r>
            <a:endParaRPr lang="en-GB" dirty="0"/>
          </a:p>
        </p:txBody>
      </p:sp>
      <p:sp>
        <p:nvSpPr>
          <p:cNvPr id="4" name="Footer Placeholder 3">
            <a:extLst>
              <a:ext uri="{FF2B5EF4-FFF2-40B4-BE49-F238E27FC236}">
                <a16:creationId xmlns:a16="http://schemas.microsoft.com/office/drawing/2014/main" id="{07C89EA8-94D9-F922-9793-1F645A07BF15}"/>
              </a:ext>
            </a:extLst>
          </p:cNvPr>
          <p:cNvSpPr>
            <a:spLocks noGrp="1"/>
          </p:cNvSpPr>
          <p:nvPr>
            <p:ph type="ftr" sz="quarter" idx="11"/>
          </p:nvPr>
        </p:nvSpPr>
        <p:spPr/>
        <p:txBody>
          <a:bodyPr/>
          <a:lstStyle/>
          <a:p>
            <a:r>
              <a:rPr lang="en-GB" dirty="0"/>
              <a:t>All text copyright © TheComputingTutor Ltd 2024. All rights Reserved.</a:t>
            </a:r>
          </a:p>
        </p:txBody>
      </p:sp>
      <p:sp>
        <p:nvSpPr>
          <p:cNvPr id="32" name="Content Placeholder 6">
            <a:extLst>
              <a:ext uri="{FF2B5EF4-FFF2-40B4-BE49-F238E27FC236}">
                <a16:creationId xmlns:a16="http://schemas.microsoft.com/office/drawing/2014/main" id="{F7BE0187-AD3E-815E-9D76-6A42C40100B2}"/>
              </a:ext>
            </a:extLst>
          </p:cNvPr>
          <p:cNvSpPr txBox="1">
            <a:spLocks/>
          </p:cNvSpPr>
          <p:nvPr/>
        </p:nvSpPr>
        <p:spPr>
          <a:xfrm>
            <a:off x="8998213" y="4090470"/>
            <a:ext cx="2866684" cy="483324"/>
          </a:xfrm>
          <a:prstGeom prst="rect">
            <a:avLst/>
          </a:prstGeom>
          <a:solidFill>
            <a:schemeClr val="bg1"/>
          </a:solidFill>
          <a:ln w="38100">
            <a:solidFill>
              <a:srgbClr val="0070C0"/>
            </a:solidFill>
          </a:ln>
        </p:spPr>
        <p:txBody>
          <a:bodyPr vert="horz" lIns="0" tIns="72000" rIns="72000" bIns="45720" rtlCol="0" anchor="ctr">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Attacker creates email containing virus</a:t>
            </a:r>
          </a:p>
        </p:txBody>
      </p:sp>
      <p:sp>
        <p:nvSpPr>
          <p:cNvPr id="24" name="Cloud 23">
            <a:extLst>
              <a:ext uri="{FF2B5EF4-FFF2-40B4-BE49-F238E27FC236}">
                <a16:creationId xmlns:a16="http://schemas.microsoft.com/office/drawing/2014/main" id="{70FD3E56-362C-CCA2-503A-8BA80807BC08}"/>
              </a:ext>
            </a:extLst>
          </p:cNvPr>
          <p:cNvSpPr/>
          <p:nvPr/>
        </p:nvSpPr>
        <p:spPr>
          <a:xfrm>
            <a:off x="5593624" y="2587765"/>
            <a:ext cx="2774950" cy="1293294"/>
          </a:xfrm>
          <a:prstGeom prst="cloud">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ngenial" panose="02000503040000020004" pitchFamily="2" charset="0"/>
              </a:rPr>
              <a:t>THE INTERNET</a:t>
            </a:r>
          </a:p>
        </p:txBody>
      </p:sp>
      <p:grpSp>
        <p:nvGrpSpPr>
          <p:cNvPr id="5" name="Group 4">
            <a:extLst>
              <a:ext uri="{FF2B5EF4-FFF2-40B4-BE49-F238E27FC236}">
                <a16:creationId xmlns:a16="http://schemas.microsoft.com/office/drawing/2014/main" id="{4A1C536A-E885-0E43-5916-97CF40EE515F}"/>
              </a:ext>
            </a:extLst>
          </p:cNvPr>
          <p:cNvGrpSpPr/>
          <p:nvPr/>
        </p:nvGrpSpPr>
        <p:grpSpPr>
          <a:xfrm>
            <a:off x="10208205" y="5632940"/>
            <a:ext cx="645483" cy="487608"/>
            <a:chOff x="6763265" y="3933568"/>
            <a:chExt cx="1412789" cy="1202724"/>
          </a:xfrm>
        </p:grpSpPr>
        <p:pic>
          <p:nvPicPr>
            <p:cNvPr id="7" name="Graphic 6" descr="Thumbs up sign with solid fill">
              <a:extLst>
                <a:ext uri="{FF2B5EF4-FFF2-40B4-BE49-F238E27FC236}">
                  <a16:creationId xmlns:a16="http://schemas.microsoft.com/office/drawing/2014/main" id="{BB38B2F5-FE75-CC42-2DF7-28853367A0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77501" y="4002189"/>
              <a:ext cx="914400" cy="914400"/>
            </a:xfrm>
            <a:prstGeom prst="rect">
              <a:avLst/>
            </a:prstGeom>
          </p:spPr>
        </p:pic>
        <p:sp>
          <p:nvSpPr>
            <p:cNvPr id="9" name="Rectangle: Rounded Corners 8">
              <a:extLst>
                <a:ext uri="{FF2B5EF4-FFF2-40B4-BE49-F238E27FC236}">
                  <a16:creationId xmlns:a16="http://schemas.microsoft.com/office/drawing/2014/main" id="{BF96E4F0-F48E-13E6-B100-1679C3999AF2}"/>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10" name="Rectangle: Rounded Corners 9">
            <a:extLst>
              <a:ext uri="{FF2B5EF4-FFF2-40B4-BE49-F238E27FC236}">
                <a16:creationId xmlns:a16="http://schemas.microsoft.com/office/drawing/2014/main" id="{87649B2E-6010-C2B7-BCDF-7B73C3220F87}"/>
              </a:ext>
            </a:extLst>
          </p:cNvPr>
          <p:cNvSpPr/>
          <p:nvPr/>
        </p:nvSpPr>
        <p:spPr>
          <a:xfrm>
            <a:off x="2457638" y="5639793"/>
            <a:ext cx="7678715"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Congenial" panose="02000503040000020004" pitchFamily="2" charset="0"/>
              </a:rPr>
              <a:t>How email can be used as an attack vector to deliver a virus</a:t>
            </a:r>
            <a:endParaRPr lang="en-GB" sz="2000" dirty="0">
              <a:latin typeface="Congenial" panose="02000503040000020004" pitchFamily="2" charset="0"/>
            </a:endParaRPr>
          </a:p>
        </p:txBody>
      </p:sp>
      <p:grpSp>
        <p:nvGrpSpPr>
          <p:cNvPr id="55" name="Group 54">
            <a:extLst>
              <a:ext uri="{FF2B5EF4-FFF2-40B4-BE49-F238E27FC236}">
                <a16:creationId xmlns:a16="http://schemas.microsoft.com/office/drawing/2014/main" id="{D559946C-E642-EBB7-684D-AB2FB0199FC9}"/>
              </a:ext>
            </a:extLst>
          </p:cNvPr>
          <p:cNvGrpSpPr/>
          <p:nvPr/>
        </p:nvGrpSpPr>
        <p:grpSpPr>
          <a:xfrm>
            <a:off x="1489335" y="2084975"/>
            <a:ext cx="1435166" cy="1500444"/>
            <a:chOff x="2057582" y="2306582"/>
            <a:chExt cx="1435166" cy="1500444"/>
          </a:xfrm>
        </p:grpSpPr>
        <p:pic>
          <p:nvPicPr>
            <p:cNvPr id="6" name="Graphic 5" descr="Programmer female with solid fill">
              <a:extLst>
                <a:ext uri="{FF2B5EF4-FFF2-40B4-BE49-F238E27FC236}">
                  <a16:creationId xmlns:a16="http://schemas.microsoft.com/office/drawing/2014/main" id="{76C622EB-6FBF-93CD-623E-7466C8D7A6D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149831" y="2306582"/>
              <a:ext cx="1150702" cy="1150702"/>
            </a:xfrm>
            <a:prstGeom prst="rect">
              <a:avLst/>
            </a:prstGeom>
          </p:spPr>
        </p:pic>
        <p:sp>
          <p:nvSpPr>
            <p:cNvPr id="48" name="Rectangle: Top Corners Rounded 47">
              <a:extLst>
                <a:ext uri="{FF2B5EF4-FFF2-40B4-BE49-F238E27FC236}">
                  <a16:creationId xmlns:a16="http://schemas.microsoft.com/office/drawing/2014/main" id="{01BC98ED-09CE-DEEB-8DDD-C95CEF2E628D}"/>
                </a:ext>
              </a:extLst>
            </p:cNvPr>
            <p:cNvSpPr/>
            <p:nvPr/>
          </p:nvSpPr>
          <p:spPr>
            <a:xfrm>
              <a:off x="2057582" y="3476100"/>
              <a:ext cx="1435166" cy="330926"/>
            </a:xfrm>
            <a:prstGeom prst="round2SameRect">
              <a:avLst>
                <a:gd name="adj1" fmla="val 43830"/>
                <a:gd name="adj2" fmla="val 50000"/>
              </a:avLst>
            </a:prstGeom>
            <a:solidFill>
              <a:srgbClr val="8E4221"/>
            </a:solidFill>
            <a:ln>
              <a:solidFill>
                <a:srgbClr val="8E4221"/>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GB" dirty="0">
                  <a:latin typeface="Congenial" panose="02000503040000020004" pitchFamily="2" charset="0"/>
                </a:rPr>
                <a:t>TARGET</a:t>
              </a:r>
            </a:p>
          </p:txBody>
        </p:sp>
      </p:grpSp>
      <p:sp>
        <p:nvSpPr>
          <p:cNvPr id="57" name="Content Placeholder 6">
            <a:extLst>
              <a:ext uri="{FF2B5EF4-FFF2-40B4-BE49-F238E27FC236}">
                <a16:creationId xmlns:a16="http://schemas.microsoft.com/office/drawing/2014/main" id="{6A5C003A-1502-3331-E796-3ACBDD1DE8A9}"/>
              </a:ext>
            </a:extLst>
          </p:cNvPr>
          <p:cNvSpPr txBox="1">
            <a:spLocks/>
          </p:cNvSpPr>
          <p:nvPr/>
        </p:nvSpPr>
        <p:spPr>
          <a:xfrm>
            <a:off x="5452274" y="4003873"/>
            <a:ext cx="2866684" cy="483324"/>
          </a:xfrm>
          <a:prstGeom prst="rect">
            <a:avLst/>
          </a:prstGeom>
          <a:solidFill>
            <a:schemeClr val="bg1"/>
          </a:solidFill>
          <a:ln w="38100">
            <a:solidFill>
              <a:srgbClr val="0070C0"/>
            </a:solidFill>
          </a:ln>
        </p:spPr>
        <p:txBody>
          <a:bodyPr vert="horz" lIns="0" tIns="72000" rIns="72000" bIns="45720" rtlCol="0" anchor="ctr">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Email is the attack vector used to deliver the virus</a:t>
            </a:r>
          </a:p>
        </p:txBody>
      </p:sp>
      <p:sp>
        <p:nvSpPr>
          <p:cNvPr id="58" name="Content Placeholder 6">
            <a:extLst>
              <a:ext uri="{FF2B5EF4-FFF2-40B4-BE49-F238E27FC236}">
                <a16:creationId xmlns:a16="http://schemas.microsoft.com/office/drawing/2014/main" id="{495B5B3C-DF6B-ED5C-48F9-AA698698EEC6}"/>
              </a:ext>
            </a:extLst>
          </p:cNvPr>
          <p:cNvSpPr txBox="1">
            <a:spLocks/>
          </p:cNvSpPr>
          <p:nvPr/>
        </p:nvSpPr>
        <p:spPr>
          <a:xfrm>
            <a:off x="899455" y="3977261"/>
            <a:ext cx="2866684" cy="483324"/>
          </a:xfrm>
          <a:prstGeom prst="rect">
            <a:avLst/>
          </a:prstGeom>
          <a:solidFill>
            <a:schemeClr val="bg1"/>
          </a:solidFill>
          <a:ln w="38100">
            <a:solidFill>
              <a:srgbClr val="0070C0"/>
            </a:solidFill>
          </a:ln>
        </p:spPr>
        <p:txBody>
          <a:bodyPr vert="horz" lIns="0" tIns="72000" rIns="72000" bIns="45720" rtlCol="0" anchor="ctr">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Target receives and opens email</a:t>
            </a:r>
          </a:p>
        </p:txBody>
      </p:sp>
      <p:sp>
        <p:nvSpPr>
          <p:cNvPr id="59" name="Content Placeholder 6">
            <a:extLst>
              <a:ext uri="{FF2B5EF4-FFF2-40B4-BE49-F238E27FC236}">
                <a16:creationId xmlns:a16="http://schemas.microsoft.com/office/drawing/2014/main" id="{85DFA3FC-9A3B-810B-19FD-EA8E3E78996D}"/>
              </a:ext>
            </a:extLst>
          </p:cNvPr>
          <p:cNvSpPr txBox="1">
            <a:spLocks/>
          </p:cNvSpPr>
          <p:nvPr/>
        </p:nvSpPr>
        <p:spPr>
          <a:xfrm>
            <a:off x="899455" y="3979212"/>
            <a:ext cx="2866684" cy="483324"/>
          </a:xfrm>
          <a:prstGeom prst="rect">
            <a:avLst/>
          </a:prstGeom>
          <a:solidFill>
            <a:schemeClr val="bg1"/>
          </a:solidFill>
          <a:ln w="38100">
            <a:solidFill>
              <a:srgbClr val="0070C0"/>
            </a:solidFill>
          </a:ln>
        </p:spPr>
        <p:txBody>
          <a:bodyPr vert="horz" lIns="0" tIns="72000" rIns="72000" bIns="45720" rtlCol="0" anchor="ctr">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None/>
            </a:pPr>
            <a:r>
              <a:rPr lang="en-GB" dirty="0">
                <a:latin typeface="Congenial" panose="02000503040000020004" pitchFamily="2" charset="0"/>
              </a:rPr>
              <a:t>Virus installs onto target computer.</a:t>
            </a:r>
          </a:p>
        </p:txBody>
      </p:sp>
      <p:sp>
        <p:nvSpPr>
          <p:cNvPr id="60" name="Content Placeholder 6">
            <a:extLst>
              <a:ext uri="{FF2B5EF4-FFF2-40B4-BE49-F238E27FC236}">
                <a16:creationId xmlns:a16="http://schemas.microsoft.com/office/drawing/2014/main" id="{D5C2F44E-945A-519D-EF44-8681193FB425}"/>
              </a:ext>
            </a:extLst>
          </p:cNvPr>
          <p:cNvSpPr txBox="1">
            <a:spLocks/>
          </p:cNvSpPr>
          <p:nvPr/>
        </p:nvSpPr>
        <p:spPr>
          <a:xfrm>
            <a:off x="1097280" y="3982414"/>
            <a:ext cx="2402258" cy="432558"/>
          </a:xfrm>
          <a:prstGeom prst="rect">
            <a:avLst/>
          </a:prstGeom>
          <a:solidFill>
            <a:schemeClr val="bg1"/>
          </a:solidFill>
          <a:ln w="38100">
            <a:solidFill>
              <a:srgbClr val="0070C0"/>
            </a:solidFill>
          </a:ln>
        </p:spPr>
        <p:txBody>
          <a:bodyPr vert="horz" lIns="0" tIns="72000" rIns="7200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None/>
            </a:pPr>
            <a:r>
              <a:rPr lang="en-GB" dirty="0">
                <a:latin typeface="Congenial" panose="02000503040000020004" pitchFamily="2" charset="0"/>
              </a:rPr>
              <a:t>Attack successful</a:t>
            </a:r>
          </a:p>
        </p:txBody>
      </p:sp>
      <p:pic>
        <p:nvPicPr>
          <p:cNvPr id="62" name="Graphic 61" descr="Germ with solid fill">
            <a:extLst>
              <a:ext uri="{FF2B5EF4-FFF2-40B4-BE49-F238E27FC236}">
                <a16:creationId xmlns:a16="http://schemas.microsoft.com/office/drawing/2014/main" id="{A5C4E6DD-C025-5C65-B684-7022DEA58A9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485931" y="3031271"/>
            <a:ext cx="914400" cy="914400"/>
          </a:xfrm>
          <a:prstGeom prst="rect">
            <a:avLst/>
          </a:prstGeom>
        </p:spPr>
      </p:pic>
      <p:grpSp>
        <p:nvGrpSpPr>
          <p:cNvPr id="68" name="Group 67">
            <a:extLst>
              <a:ext uri="{FF2B5EF4-FFF2-40B4-BE49-F238E27FC236}">
                <a16:creationId xmlns:a16="http://schemas.microsoft.com/office/drawing/2014/main" id="{A42B74F4-81BB-2AB8-B19E-3A2024F13C4A}"/>
              </a:ext>
            </a:extLst>
          </p:cNvPr>
          <p:cNvGrpSpPr/>
          <p:nvPr/>
        </p:nvGrpSpPr>
        <p:grpSpPr>
          <a:xfrm>
            <a:off x="9109203" y="3022691"/>
            <a:ext cx="1695360" cy="937892"/>
            <a:chOff x="9109203" y="3022691"/>
            <a:chExt cx="1695360" cy="937892"/>
          </a:xfrm>
        </p:grpSpPr>
        <p:pic>
          <p:nvPicPr>
            <p:cNvPr id="52" name="Graphic 51" descr="Germ with solid fill">
              <a:extLst>
                <a:ext uri="{FF2B5EF4-FFF2-40B4-BE49-F238E27FC236}">
                  <a16:creationId xmlns:a16="http://schemas.microsoft.com/office/drawing/2014/main" id="{0CFC8904-E881-1208-2BEE-8C887283097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890163" y="3046183"/>
              <a:ext cx="914400" cy="914400"/>
            </a:xfrm>
            <a:prstGeom prst="rect">
              <a:avLst/>
            </a:prstGeom>
          </p:spPr>
        </p:pic>
        <p:sp>
          <p:nvSpPr>
            <p:cNvPr id="53" name="Minus Sign 52">
              <a:extLst>
                <a:ext uri="{FF2B5EF4-FFF2-40B4-BE49-F238E27FC236}">
                  <a16:creationId xmlns:a16="http://schemas.microsoft.com/office/drawing/2014/main" id="{901DF6C9-73CC-B2FA-87CB-41E5FE2FD12C}"/>
                </a:ext>
              </a:extLst>
            </p:cNvPr>
            <p:cNvSpPr/>
            <p:nvPr/>
          </p:nvSpPr>
          <p:spPr>
            <a:xfrm rot="1397078">
              <a:off x="9840339" y="3277691"/>
              <a:ext cx="443754" cy="202702"/>
            </a:xfrm>
            <a:prstGeom prst="mathMinus">
              <a:avLst>
                <a:gd name="adj1" fmla="val 25239"/>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grpSp>
          <p:nvGrpSpPr>
            <p:cNvPr id="67" name="Group 66">
              <a:extLst>
                <a:ext uri="{FF2B5EF4-FFF2-40B4-BE49-F238E27FC236}">
                  <a16:creationId xmlns:a16="http://schemas.microsoft.com/office/drawing/2014/main" id="{1660D7C9-AF1E-9A2D-36E1-82EFF40631AA}"/>
                </a:ext>
              </a:extLst>
            </p:cNvPr>
            <p:cNvGrpSpPr/>
            <p:nvPr/>
          </p:nvGrpSpPr>
          <p:grpSpPr>
            <a:xfrm>
              <a:off x="9109203" y="3022691"/>
              <a:ext cx="789995" cy="483323"/>
              <a:chOff x="367002" y="4933152"/>
              <a:chExt cx="789995" cy="483323"/>
            </a:xfrm>
          </p:grpSpPr>
          <p:sp>
            <p:nvSpPr>
              <p:cNvPr id="63" name="Flowchart: Process 62">
                <a:extLst>
                  <a:ext uri="{FF2B5EF4-FFF2-40B4-BE49-F238E27FC236}">
                    <a16:creationId xmlns:a16="http://schemas.microsoft.com/office/drawing/2014/main" id="{15A3029A-A6A9-4DB9-1584-0199FF97F723}"/>
                  </a:ext>
                </a:extLst>
              </p:cNvPr>
              <p:cNvSpPr/>
              <p:nvPr/>
            </p:nvSpPr>
            <p:spPr>
              <a:xfrm>
                <a:off x="367005" y="4933152"/>
                <a:ext cx="789992" cy="483323"/>
              </a:xfrm>
              <a:prstGeom prst="flowChartProcess">
                <a:avLst/>
              </a:pr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Flowchart: Extract 64">
                <a:extLst>
                  <a:ext uri="{FF2B5EF4-FFF2-40B4-BE49-F238E27FC236}">
                    <a16:creationId xmlns:a16="http://schemas.microsoft.com/office/drawing/2014/main" id="{A9B1AA16-9514-4AD0-E57F-6995DC14A7A2}"/>
                  </a:ext>
                </a:extLst>
              </p:cNvPr>
              <p:cNvSpPr/>
              <p:nvPr/>
            </p:nvSpPr>
            <p:spPr>
              <a:xfrm>
                <a:off x="367004" y="5063412"/>
                <a:ext cx="789991" cy="353063"/>
              </a:xfrm>
              <a:prstGeom prst="flowChartExtra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Flowchart: Extract 65">
                <a:extLst>
                  <a:ext uri="{FF2B5EF4-FFF2-40B4-BE49-F238E27FC236}">
                    <a16:creationId xmlns:a16="http://schemas.microsoft.com/office/drawing/2014/main" id="{94D5901B-9DB4-A350-F20E-226CF7765FFA}"/>
                  </a:ext>
                </a:extLst>
              </p:cNvPr>
              <p:cNvSpPr/>
              <p:nvPr/>
            </p:nvSpPr>
            <p:spPr>
              <a:xfrm rot="10800000">
                <a:off x="367002" y="4941732"/>
                <a:ext cx="789991" cy="353063"/>
              </a:xfrm>
              <a:prstGeom prst="flowChartExtra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nvGrpSpPr>
          <p:cNvPr id="71" name="Group 70">
            <a:extLst>
              <a:ext uri="{FF2B5EF4-FFF2-40B4-BE49-F238E27FC236}">
                <a16:creationId xmlns:a16="http://schemas.microsoft.com/office/drawing/2014/main" id="{664D8FD8-06C4-2E38-87E0-BA5B70862F4F}"/>
              </a:ext>
            </a:extLst>
          </p:cNvPr>
          <p:cNvGrpSpPr/>
          <p:nvPr/>
        </p:nvGrpSpPr>
        <p:grpSpPr>
          <a:xfrm>
            <a:off x="2732286" y="2987894"/>
            <a:ext cx="789995" cy="483323"/>
            <a:chOff x="367002" y="4933152"/>
            <a:chExt cx="789995" cy="483323"/>
          </a:xfrm>
        </p:grpSpPr>
        <p:sp>
          <p:nvSpPr>
            <p:cNvPr id="72" name="Flowchart: Process 71">
              <a:extLst>
                <a:ext uri="{FF2B5EF4-FFF2-40B4-BE49-F238E27FC236}">
                  <a16:creationId xmlns:a16="http://schemas.microsoft.com/office/drawing/2014/main" id="{C1309664-95CD-48D6-3CFE-27BEE504A5F4}"/>
                </a:ext>
              </a:extLst>
            </p:cNvPr>
            <p:cNvSpPr/>
            <p:nvPr/>
          </p:nvSpPr>
          <p:spPr>
            <a:xfrm>
              <a:off x="367005" y="4933152"/>
              <a:ext cx="789992" cy="483323"/>
            </a:xfrm>
            <a:prstGeom prst="flowChartProcess">
              <a:avLst/>
            </a:pr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Flowchart: Extract 72">
              <a:extLst>
                <a:ext uri="{FF2B5EF4-FFF2-40B4-BE49-F238E27FC236}">
                  <a16:creationId xmlns:a16="http://schemas.microsoft.com/office/drawing/2014/main" id="{E6EA9F27-53D3-E560-4C2B-27E11712E5E0}"/>
                </a:ext>
              </a:extLst>
            </p:cNvPr>
            <p:cNvSpPr/>
            <p:nvPr/>
          </p:nvSpPr>
          <p:spPr>
            <a:xfrm>
              <a:off x="367004" y="5063412"/>
              <a:ext cx="789991" cy="353063"/>
            </a:xfrm>
            <a:prstGeom prst="flowChartExtra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Flowchart: Extract 73">
              <a:extLst>
                <a:ext uri="{FF2B5EF4-FFF2-40B4-BE49-F238E27FC236}">
                  <a16:creationId xmlns:a16="http://schemas.microsoft.com/office/drawing/2014/main" id="{92C731D6-AF26-7FA8-A2A8-FE10763F2AFE}"/>
                </a:ext>
              </a:extLst>
            </p:cNvPr>
            <p:cNvSpPr/>
            <p:nvPr/>
          </p:nvSpPr>
          <p:spPr>
            <a:xfrm rot="10800000">
              <a:off x="367002" y="4941732"/>
              <a:ext cx="789991" cy="353063"/>
            </a:xfrm>
            <a:prstGeom prst="flowChartExtra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75" name="Rectangle 74">
            <a:extLst>
              <a:ext uri="{FF2B5EF4-FFF2-40B4-BE49-F238E27FC236}">
                <a16:creationId xmlns:a16="http://schemas.microsoft.com/office/drawing/2014/main" id="{D0DD8D84-32A0-5A94-06B8-15B97BF01E4A}"/>
              </a:ext>
            </a:extLst>
          </p:cNvPr>
          <p:cNvSpPr/>
          <p:nvPr/>
        </p:nvSpPr>
        <p:spPr>
          <a:xfrm>
            <a:off x="11240278" y="5106955"/>
            <a:ext cx="223934" cy="19406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6" name="26s">
            <a:hlinkClick r:id="" action="ppaction://media"/>
            <a:extLst>
              <a:ext uri="{FF2B5EF4-FFF2-40B4-BE49-F238E27FC236}">
                <a16:creationId xmlns:a16="http://schemas.microsoft.com/office/drawing/2014/main" id="{9BC0BEE7-3DF4-0D70-81F4-A06FB32B1926}"/>
              </a:ext>
            </a:extLst>
          </p:cNvPr>
          <p:cNvPicPr>
            <a:picLocks noChangeAspect="1"/>
          </p:cNvPicPr>
          <p:nvPr>
            <a:audioFile r:link="rId1"/>
            <p:extLst>
              <p:ext uri="{DAA4B4D4-6D71-4841-9C94-3DE7FCFB9230}">
                <p14:media xmlns:p14="http://schemas.microsoft.com/office/powerpoint/2010/main" r:embed="rId2">
                  <p14:trim end="4624.1043"/>
                  <p14:bmkLst>
                    <p14:bmk name="Bookmark 1" time="0"/>
                  </p14:bmkLst>
                </p14:media>
              </p:ext>
            </p:extLst>
          </p:nvPr>
        </p:nvPicPr>
        <p:blipFill>
          <a:blip r:embed="rId10"/>
          <a:stretch>
            <a:fillRect/>
          </a:stretch>
        </p:blipFill>
        <p:spPr>
          <a:xfrm>
            <a:off x="335902" y="206828"/>
            <a:ext cx="609600" cy="609600"/>
          </a:xfrm>
          <a:prstGeom prst="rect">
            <a:avLst/>
          </a:prstGeom>
        </p:spPr>
      </p:pic>
      <p:grpSp>
        <p:nvGrpSpPr>
          <p:cNvPr id="90" name="Group 89">
            <a:extLst>
              <a:ext uri="{FF2B5EF4-FFF2-40B4-BE49-F238E27FC236}">
                <a16:creationId xmlns:a16="http://schemas.microsoft.com/office/drawing/2014/main" id="{1FD36631-C716-D22B-D057-D47539D88F07}"/>
              </a:ext>
            </a:extLst>
          </p:cNvPr>
          <p:cNvGrpSpPr/>
          <p:nvPr/>
        </p:nvGrpSpPr>
        <p:grpSpPr>
          <a:xfrm>
            <a:off x="9963866" y="1857310"/>
            <a:ext cx="1438925" cy="1198538"/>
            <a:chOff x="4691314" y="4186646"/>
            <a:chExt cx="1435166" cy="1227399"/>
          </a:xfrm>
        </p:grpSpPr>
        <p:grpSp>
          <p:nvGrpSpPr>
            <p:cNvPr id="91" name="Group 90">
              <a:extLst>
                <a:ext uri="{FF2B5EF4-FFF2-40B4-BE49-F238E27FC236}">
                  <a16:creationId xmlns:a16="http://schemas.microsoft.com/office/drawing/2014/main" id="{C8BB7658-D68D-8D5F-B8C1-624FB1EF2870}"/>
                </a:ext>
              </a:extLst>
            </p:cNvPr>
            <p:cNvGrpSpPr/>
            <p:nvPr/>
          </p:nvGrpSpPr>
          <p:grpSpPr>
            <a:xfrm>
              <a:off x="4898992" y="4186646"/>
              <a:ext cx="958850" cy="896473"/>
              <a:chOff x="4010025" y="1889125"/>
              <a:chExt cx="800100" cy="751404"/>
            </a:xfrm>
          </p:grpSpPr>
          <p:sp>
            <p:nvSpPr>
              <p:cNvPr id="97" name="Oval 96">
                <a:extLst>
                  <a:ext uri="{FF2B5EF4-FFF2-40B4-BE49-F238E27FC236}">
                    <a16:creationId xmlns:a16="http://schemas.microsoft.com/office/drawing/2014/main" id="{E22EEF34-D090-3F05-9DE9-457354F5A596}"/>
                  </a:ext>
                </a:extLst>
              </p:cNvPr>
              <p:cNvSpPr/>
              <p:nvPr/>
            </p:nvSpPr>
            <p:spPr>
              <a:xfrm>
                <a:off x="4165600" y="1889125"/>
                <a:ext cx="488950" cy="419289"/>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98" name="Oval 97">
                <a:extLst>
                  <a:ext uri="{FF2B5EF4-FFF2-40B4-BE49-F238E27FC236}">
                    <a16:creationId xmlns:a16="http://schemas.microsoft.com/office/drawing/2014/main" id="{824EBF79-6781-98BC-0A40-C6ECDFFEF1A8}"/>
                  </a:ext>
                </a:extLst>
              </p:cNvPr>
              <p:cNvSpPr/>
              <p:nvPr/>
            </p:nvSpPr>
            <p:spPr>
              <a:xfrm rot="1102506">
                <a:off x="4242505" y="2056418"/>
                <a:ext cx="125396" cy="45719"/>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a:extLst>
                  <a:ext uri="{FF2B5EF4-FFF2-40B4-BE49-F238E27FC236}">
                    <a16:creationId xmlns:a16="http://schemas.microsoft.com/office/drawing/2014/main" id="{94D23B9F-1005-4B4C-73D1-80AC6DFA862A}"/>
                  </a:ext>
                </a:extLst>
              </p:cNvPr>
              <p:cNvSpPr/>
              <p:nvPr/>
            </p:nvSpPr>
            <p:spPr>
              <a:xfrm rot="9378324">
                <a:off x="4423544" y="2054041"/>
                <a:ext cx="125396" cy="45719"/>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Trapezoid 99">
                <a:extLst>
                  <a:ext uri="{FF2B5EF4-FFF2-40B4-BE49-F238E27FC236}">
                    <a16:creationId xmlns:a16="http://schemas.microsoft.com/office/drawing/2014/main" id="{F9F2817B-5E90-43BD-D98A-F9FB2736000E}"/>
                  </a:ext>
                </a:extLst>
              </p:cNvPr>
              <p:cNvSpPr/>
              <p:nvPr/>
            </p:nvSpPr>
            <p:spPr>
              <a:xfrm flipV="1">
                <a:off x="4165600" y="2315821"/>
                <a:ext cx="488950" cy="209046"/>
              </a:xfrm>
              <a:prstGeom prst="trapezoid">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Rounded Corners 100">
                <a:extLst>
                  <a:ext uri="{FF2B5EF4-FFF2-40B4-BE49-F238E27FC236}">
                    <a16:creationId xmlns:a16="http://schemas.microsoft.com/office/drawing/2014/main" id="{F4515E54-B58C-1B52-6A86-E57F3AB287DE}"/>
                  </a:ext>
                </a:extLst>
              </p:cNvPr>
              <p:cNvSpPr/>
              <p:nvPr/>
            </p:nvSpPr>
            <p:spPr>
              <a:xfrm>
                <a:off x="4151377" y="2548406"/>
                <a:ext cx="536532" cy="45719"/>
              </a:xfrm>
              <a:prstGeom prst="round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Top Corners Snipped 101">
                <a:extLst>
                  <a:ext uri="{FF2B5EF4-FFF2-40B4-BE49-F238E27FC236}">
                    <a16:creationId xmlns:a16="http://schemas.microsoft.com/office/drawing/2014/main" id="{6EFE30DB-4FCF-7275-34D1-17ACB1DC2BCE}"/>
                  </a:ext>
                </a:extLst>
              </p:cNvPr>
              <p:cNvSpPr/>
              <p:nvPr/>
            </p:nvSpPr>
            <p:spPr>
              <a:xfrm>
                <a:off x="4010025" y="2228946"/>
                <a:ext cx="800100" cy="411583"/>
              </a:xfrm>
              <a:prstGeom prst="snip2SameRect">
                <a:avLst>
                  <a:gd name="adj1" fmla="val 50000"/>
                  <a:gd name="adj2" fmla="val 34708"/>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grpSp>
        <p:sp>
          <p:nvSpPr>
            <p:cNvPr id="92" name="Chord 91">
              <a:extLst>
                <a:ext uri="{FF2B5EF4-FFF2-40B4-BE49-F238E27FC236}">
                  <a16:creationId xmlns:a16="http://schemas.microsoft.com/office/drawing/2014/main" id="{40F5A2B4-12A8-3386-5E39-CA95669FFA40}"/>
                </a:ext>
              </a:extLst>
            </p:cNvPr>
            <p:cNvSpPr/>
            <p:nvPr/>
          </p:nvSpPr>
          <p:spPr>
            <a:xfrm>
              <a:off x="4774938" y="4586316"/>
              <a:ext cx="795788" cy="500239"/>
            </a:xfrm>
            <a:prstGeom prst="chord">
              <a:avLst>
                <a:gd name="adj1" fmla="val 2700000"/>
                <a:gd name="adj2" fmla="val 15608322"/>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93" name="Chord 92">
              <a:extLst>
                <a:ext uri="{FF2B5EF4-FFF2-40B4-BE49-F238E27FC236}">
                  <a16:creationId xmlns:a16="http://schemas.microsoft.com/office/drawing/2014/main" id="{0775B88C-C380-66F6-3F54-F57C6E8AFADE}"/>
                </a:ext>
              </a:extLst>
            </p:cNvPr>
            <p:cNvSpPr/>
            <p:nvPr/>
          </p:nvSpPr>
          <p:spPr>
            <a:xfrm flipH="1">
              <a:off x="5213550" y="4603523"/>
              <a:ext cx="731689" cy="479596"/>
            </a:xfrm>
            <a:prstGeom prst="chord">
              <a:avLst>
                <a:gd name="adj1" fmla="val 2780473"/>
                <a:gd name="adj2" fmla="val 15608322"/>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94" name="Rectangle: Top Corners Rounded 93">
              <a:extLst>
                <a:ext uri="{FF2B5EF4-FFF2-40B4-BE49-F238E27FC236}">
                  <a16:creationId xmlns:a16="http://schemas.microsoft.com/office/drawing/2014/main" id="{549CE873-536C-504F-B7F9-103CC98059EC}"/>
                </a:ext>
              </a:extLst>
            </p:cNvPr>
            <p:cNvSpPr/>
            <p:nvPr/>
          </p:nvSpPr>
          <p:spPr>
            <a:xfrm>
              <a:off x="4691314" y="5083119"/>
              <a:ext cx="1435166" cy="330926"/>
            </a:xfrm>
            <a:prstGeom prst="round2SameRect">
              <a:avLst>
                <a:gd name="adj1" fmla="val 43830"/>
                <a:gd name="adj2"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latin typeface="Congenial" panose="02000503040000020004" pitchFamily="2" charset="0"/>
                </a:rPr>
                <a:t>ATTACKER</a:t>
              </a:r>
            </a:p>
          </p:txBody>
        </p:sp>
        <p:sp>
          <p:nvSpPr>
            <p:cNvPr id="95" name="Trapezoid 94">
              <a:extLst>
                <a:ext uri="{FF2B5EF4-FFF2-40B4-BE49-F238E27FC236}">
                  <a16:creationId xmlns:a16="http://schemas.microsoft.com/office/drawing/2014/main" id="{D862252D-82EF-35F0-1169-89D986FDC9E1}"/>
                </a:ext>
              </a:extLst>
            </p:cNvPr>
            <p:cNvSpPr/>
            <p:nvPr/>
          </p:nvSpPr>
          <p:spPr>
            <a:xfrm flipV="1">
              <a:off x="5075245" y="4668448"/>
              <a:ext cx="585964" cy="249405"/>
            </a:xfrm>
            <a:prstGeom prst="trapezoid">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Rectangle: Rounded Corners 95">
              <a:extLst>
                <a:ext uri="{FF2B5EF4-FFF2-40B4-BE49-F238E27FC236}">
                  <a16:creationId xmlns:a16="http://schemas.microsoft.com/office/drawing/2014/main" id="{CF401712-E785-CAA4-013B-47EB4E18A231}"/>
                </a:ext>
              </a:extLst>
            </p:cNvPr>
            <p:cNvSpPr/>
            <p:nvPr/>
          </p:nvSpPr>
          <p:spPr>
            <a:xfrm>
              <a:off x="5058200" y="4945936"/>
              <a:ext cx="642987" cy="54546"/>
            </a:xfrm>
            <a:prstGeom prst="round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07384417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6000" fill="hold"/>
                                            <p:tgtEl>
                                              <p:spTgt spid="7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76"/>
                    </p:tgtEl>
                  </p:cMediaNode>
                </p:audio>
                <p:seq concurrent="1" nextAc="seek">
                  <p:cTn id="8" restart="whenNotActive" fill="hold" evtFilter="cancelBubble" nodeType="interactiveSeq">
                    <p:stCondLst>
                      <p:cond evt="onMediaBookmark" delay="0">
                        <p:tgtEl>
                          <p14:bmkTgt spid="76" bmkName="Bookmark 1"/>
                        </p:tgtEl>
                      </p:cond>
                    </p:stCondLst>
                    <p:endSync evt="end" delay="0">
                      <p:rtn val="all"/>
                    </p:endSync>
                    <p:childTnLst>
                      <p:par>
                        <p:cTn id="9" fill="hold">
                          <p:stCondLst>
                            <p:cond delay="0"/>
                          </p:stCondLst>
                          <p:childTnLst>
                            <p:par>
                              <p:cTn id="10" fill="hold">
                                <p:stCondLst>
                                  <p:cond delay="0"/>
                                </p:stCondLst>
                                <p:childTnLst>
                                  <p:par>
                                    <p:cTn id="11" presetID="1" presetClass="exit"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5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58"/>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60"/>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62"/>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68"/>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71"/>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61"/>
                                            </p:tgtEl>
                                            <p:attrNameLst>
                                              <p:attrName>style.visibility</p:attrName>
                                            </p:attrNameLst>
                                          </p:cBhvr>
                                          <p:to>
                                            <p:strVal val="hidden"/>
                                          </p:to>
                                        </p:set>
                                      </p:childTnLst>
                                    </p:cTn>
                                  </p:par>
                                </p:childTnLst>
                              </p:cTn>
                            </p:par>
                            <p:par>
                              <p:cTn id="29" fill="hold">
                                <p:stCondLst>
                                  <p:cond delay="0"/>
                                </p:stCondLst>
                                <p:childTnLst>
                                  <p:par>
                                    <p:cTn id="30" presetID="1" presetClass="entr" presetSubtype="0" fill="hold" grpId="1" nodeType="afterEffect">
                                      <p:stCondLst>
                                        <p:cond delay="3000"/>
                                      </p:stCondLst>
                                      <p:childTnLst>
                                        <p:set>
                                          <p:cBhvr>
                                            <p:cTn id="31" dur="1" fill="hold">
                                              <p:stCondLst>
                                                <p:cond delay="0"/>
                                              </p:stCondLst>
                                            </p:cTn>
                                            <p:tgtEl>
                                              <p:spTgt spid="32"/>
                                            </p:tgtEl>
                                            <p:attrNameLst>
                                              <p:attrName>style.visibility</p:attrName>
                                            </p:attrNameLst>
                                          </p:cBhvr>
                                          <p:to>
                                            <p:strVal val="visible"/>
                                          </p:to>
                                        </p:set>
                                      </p:childTnLst>
                                    </p:cTn>
                                  </p:par>
                                  <p:par>
                                    <p:cTn id="32" presetID="1" presetClass="entr" presetSubtype="0" fill="hold" nodeType="withEffect">
                                      <p:stCondLst>
                                        <p:cond delay="1600"/>
                                      </p:stCondLst>
                                      <p:childTnLst>
                                        <p:set>
                                          <p:cBhvr>
                                            <p:cTn id="33" dur="1" fill="hold">
                                              <p:stCondLst>
                                                <p:cond delay="0"/>
                                              </p:stCondLst>
                                            </p:cTn>
                                            <p:tgtEl>
                                              <p:spTgt spid="68"/>
                                            </p:tgtEl>
                                            <p:attrNameLst>
                                              <p:attrName>style.visibility</p:attrName>
                                            </p:attrNameLst>
                                          </p:cBhvr>
                                          <p:to>
                                            <p:strVal val="visible"/>
                                          </p:to>
                                        </p:set>
                                      </p:childTnLst>
                                    </p:cTn>
                                  </p:par>
                                </p:childTnLst>
                              </p:cTn>
                            </p:par>
                            <p:par>
                              <p:cTn id="34" fill="hold">
                                <p:stCondLst>
                                  <p:cond delay="3000"/>
                                </p:stCondLst>
                                <p:childTnLst>
                                  <p:par>
                                    <p:cTn id="35" presetID="1" presetClass="entr" presetSubtype="0" fill="hold" grpId="1" nodeType="afterEffect">
                                      <p:stCondLst>
                                        <p:cond delay="3000"/>
                                      </p:stCondLst>
                                      <p:childTnLst>
                                        <p:set>
                                          <p:cBhvr>
                                            <p:cTn id="36" dur="1" fill="hold">
                                              <p:stCondLst>
                                                <p:cond delay="0"/>
                                              </p:stCondLst>
                                            </p:cTn>
                                            <p:tgtEl>
                                              <p:spTgt spid="61"/>
                                            </p:tgtEl>
                                            <p:attrNameLst>
                                              <p:attrName>style.visibility</p:attrName>
                                            </p:attrNameLst>
                                          </p:cBhvr>
                                          <p:to>
                                            <p:strVal val="visible"/>
                                          </p:to>
                                        </p:set>
                                      </p:childTnLst>
                                    </p:cTn>
                                  </p:par>
                                  <p:par>
                                    <p:cTn id="37" presetID="1" presetClass="entr" presetSubtype="0" fill="hold" grpId="1" nodeType="withEffect">
                                      <p:stCondLst>
                                        <p:cond delay="3000"/>
                                      </p:stCondLst>
                                      <p:childTnLst>
                                        <p:set>
                                          <p:cBhvr>
                                            <p:cTn id="38" dur="1" fill="hold">
                                              <p:stCondLst>
                                                <p:cond delay="0"/>
                                              </p:stCondLst>
                                            </p:cTn>
                                            <p:tgtEl>
                                              <p:spTgt spid="57"/>
                                            </p:tgtEl>
                                            <p:attrNameLst>
                                              <p:attrName>style.visibility</p:attrName>
                                            </p:attrNameLst>
                                          </p:cBhvr>
                                          <p:to>
                                            <p:strVal val="visible"/>
                                          </p:to>
                                        </p:set>
                                      </p:childTnLst>
                                    </p:cTn>
                                  </p:par>
                                  <p:par>
                                    <p:cTn id="39" presetID="42" presetClass="path" presetSubtype="0" accel="50000" decel="50000" fill="hold" nodeType="withEffect">
                                      <p:stCondLst>
                                        <p:cond delay="3000"/>
                                      </p:stCondLst>
                                      <p:childTnLst>
                                        <p:animMotion origin="layout" path="M 3.33333E-6 2.22222E-6 L -0.52331 0.00116 " pathEditMode="relative" rAng="0" ptsTypes="AA">
                                          <p:cBhvr>
                                            <p:cTn id="40" dur="5000" fill="hold"/>
                                            <p:tgtEl>
                                              <p:spTgt spid="68"/>
                                            </p:tgtEl>
                                            <p:attrNameLst>
                                              <p:attrName>ppt_x</p:attrName>
                                              <p:attrName>ppt_y</p:attrName>
                                            </p:attrNameLst>
                                          </p:cBhvr>
                                          <p:rCtr x="-26172" y="46"/>
                                        </p:animMotion>
                                      </p:childTnLst>
                                    </p:cTn>
                                  </p:par>
                                  <p:par>
                                    <p:cTn id="41" presetID="1" presetClass="exit" presetSubtype="0" fill="hold" grpId="2" nodeType="withEffect">
                                      <p:stCondLst>
                                        <p:cond delay="3000"/>
                                      </p:stCondLst>
                                      <p:childTnLst>
                                        <p:set>
                                          <p:cBhvr>
                                            <p:cTn id="42" dur="1" fill="hold">
                                              <p:stCondLst>
                                                <p:cond delay="0"/>
                                              </p:stCondLst>
                                            </p:cTn>
                                            <p:tgtEl>
                                              <p:spTgt spid="32"/>
                                            </p:tgtEl>
                                            <p:attrNameLst>
                                              <p:attrName>style.visibility</p:attrName>
                                            </p:attrNameLst>
                                          </p:cBhvr>
                                          <p:to>
                                            <p:strVal val="hidden"/>
                                          </p:to>
                                        </p:set>
                                      </p:childTnLst>
                                    </p:cTn>
                                  </p:par>
                                </p:childTnLst>
                              </p:cTn>
                            </p:par>
                            <p:par>
                              <p:cTn id="43" fill="hold">
                                <p:stCondLst>
                                  <p:cond delay="11000"/>
                                </p:stCondLst>
                                <p:childTnLst>
                                  <p:par>
                                    <p:cTn id="44" presetID="1" presetClass="exit" presetSubtype="0" fill="hold" nodeType="afterEffect">
                                      <p:stCondLst>
                                        <p:cond delay="3000"/>
                                      </p:stCondLst>
                                      <p:childTnLst>
                                        <p:set>
                                          <p:cBhvr>
                                            <p:cTn id="45" dur="1" fill="hold">
                                              <p:stCondLst>
                                                <p:cond delay="0"/>
                                              </p:stCondLst>
                                            </p:cTn>
                                            <p:tgtEl>
                                              <p:spTgt spid="68"/>
                                            </p:tgtEl>
                                            <p:attrNameLst>
                                              <p:attrName>style.visibility</p:attrName>
                                            </p:attrNameLst>
                                          </p:cBhvr>
                                          <p:to>
                                            <p:strVal val="hidden"/>
                                          </p:to>
                                        </p:set>
                                      </p:childTnLst>
                                    </p:cTn>
                                  </p:par>
                                  <p:par>
                                    <p:cTn id="46" presetID="1" presetClass="entr" presetSubtype="0" fill="hold" grpId="1" nodeType="withEffect">
                                      <p:stCondLst>
                                        <p:cond delay="3000"/>
                                      </p:stCondLst>
                                      <p:childTnLst>
                                        <p:set>
                                          <p:cBhvr>
                                            <p:cTn id="47" dur="1" fill="hold">
                                              <p:stCondLst>
                                                <p:cond delay="0"/>
                                              </p:stCondLst>
                                            </p:cTn>
                                            <p:tgtEl>
                                              <p:spTgt spid="58"/>
                                            </p:tgtEl>
                                            <p:attrNameLst>
                                              <p:attrName>style.visibility</p:attrName>
                                            </p:attrNameLst>
                                          </p:cBhvr>
                                          <p:to>
                                            <p:strVal val="visible"/>
                                          </p:to>
                                        </p:set>
                                      </p:childTnLst>
                                    </p:cTn>
                                  </p:par>
                                  <p:par>
                                    <p:cTn id="48" presetID="1" presetClass="exit" presetSubtype="0" fill="hold" grpId="2" nodeType="withEffect">
                                      <p:stCondLst>
                                        <p:cond delay="3000"/>
                                      </p:stCondLst>
                                      <p:childTnLst>
                                        <p:set>
                                          <p:cBhvr>
                                            <p:cTn id="49" dur="1" fill="hold">
                                              <p:stCondLst>
                                                <p:cond delay="0"/>
                                              </p:stCondLst>
                                            </p:cTn>
                                            <p:tgtEl>
                                              <p:spTgt spid="57"/>
                                            </p:tgtEl>
                                            <p:attrNameLst>
                                              <p:attrName>style.visibility</p:attrName>
                                            </p:attrNameLst>
                                          </p:cBhvr>
                                          <p:to>
                                            <p:strVal val="hidden"/>
                                          </p:to>
                                        </p:set>
                                      </p:childTnLst>
                                    </p:cTn>
                                  </p:par>
                                  <p:par>
                                    <p:cTn id="50" presetID="1" presetClass="entr" presetSubtype="0" fill="hold" nodeType="withEffect">
                                      <p:stCondLst>
                                        <p:cond delay="3000"/>
                                      </p:stCondLst>
                                      <p:childTnLst>
                                        <p:set>
                                          <p:cBhvr>
                                            <p:cTn id="51" dur="1" fill="hold">
                                              <p:stCondLst>
                                                <p:cond delay="0"/>
                                              </p:stCondLst>
                                            </p:cTn>
                                            <p:tgtEl>
                                              <p:spTgt spid="62"/>
                                            </p:tgtEl>
                                            <p:attrNameLst>
                                              <p:attrName>style.visibility</p:attrName>
                                            </p:attrNameLst>
                                          </p:cBhvr>
                                          <p:to>
                                            <p:strVal val="visible"/>
                                          </p:to>
                                        </p:set>
                                      </p:childTnLst>
                                    </p:cTn>
                                  </p:par>
                                  <p:par>
                                    <p:cTn id="52" presetID="1" presetClass="entr" presetSubtype="0" fill="hold" nodeType="withEffect">
                                      <p:stCondLst>
                                        <p:cond delay="3000"/>
                                      </p:stCondLst>
                                      <p:childTnLst>
                                        <p:set>
                                          <p:cBhvr>
                                            <p:cTn id="53" dur="1" fill="hold">
                                              <p:stCondLst>
                                                <p:cond delay="0"/>
                                              </p:stCondLst>
                                            </p:cTn>
                                            <p:tgtEl>
                                              <p:spTgt spid="71"/>
                                            </p:tgtEl>
                                            <p:attrNameLst>
                                              <p:attrName>style.visibility</p:attrName>
                                            </p:attrNameLst>
                                          </p:cBhvr>
                                          <p:to>
                                            <p:strVal val="visible"/>
                                          </p:to>
                                        </p:set>
                                      </p:childTnLst>
                                    </p:cTn>
                                  </p:par>
                                </p:childTnLst>
                              </p:cTn>
                            </p:par>
                            <p:par>
                              <p:cTn id="54" fill="hold">
                                <p:stCondLst>
                                  <p:cond delay="14000"/>
                                </p:stCondLst>
                                <p:childTnLst>
                                  <p:par>
                                    <p:cTn id="55" presetID="1" presetClass="exit" presetSubtype="0" fill="hold" nodeType="afterEffect">
                                      <p:stCondLst>
                                        <p:cond delay="3000"/>
                                      </p:stCondLst>
                                      <p:childTnLst>
                                        <p:set>
                                          <p:cBhvr>
                                            <p:cTn id="56" dur="1" fill="hold">
                                              <p:stCondLst>
                                                <p:cond delay="0"/>
                                              </p:stCondLst>
                                            </p:cTn>
                                            <p:tgtEl>
                                              <p:spTgt spid="71"/>
                                            </p:tgtEl>
                                            <p:attrNameLst>
                                              <p:attrName>style.visibility</p:attrName>
                                            </p:attrNameLst>
                                          </p:cBhvr>
                                          <p:to>
                                            <p:strVal val="hidden"/>
                                          </p:to>
                                        </p:set>
                                      </p:childTnLst>
                                    </p:cTn>
                                  </p:par>
                                  <p:par>
                                    <p:cTn id="57" presetID="1" presetClass="exit" presetSubtype="0" fill="hold" grpId="2" nodeType="withEffect">
                                      <p:stCondLst>
                                        <p:cond delay="3000"/>
                                      </p:stCondLst>
                                      <p:childTnLst>
                                        <p:set>
                                          <p:cBhvr>
                                            <p:cTn id="58" dur="1" fill="hold">
                                              <p:stCondLst>
                                                <p:cond delay="0"/>
                                              </p:stCondLst>
                                            </p:cTn>
                                            <p:tgtEl>
                                              <p:spTgt spid="58"/>
                                            </p:tgtEl>
                                            <p:attrNameLst>
                                              <p:attrName>style.visibility</p:attrName>
                                            </p:attrNameLst>
                                          </p:cBhvr>
                                          <p:to>
                                            <p:strVal val="hidden"/>
                                          </p:to>
                                        </p:set>
                                      </p:childTnLst>
                                    </p:cTn>
                                  </p:par>
                                  <p:par>
                                    <p:cTn id="59" presetID="1" presetClass="entr" presetSubtype="0" fill="hold" grpId="1" nodeType="withEffect">
                                      <p:stCondLst>
                                        <p:cond delay="3000"/>
                                      </p:stCondLst>
                                      <p:childTnLst>
                                        <p:set>
                                          <p:cBhvr>
                                            <p:cTn id="60" dur="1" fill="hold">
                                              <p:stCondLst>
                                                <p:cond delay="0"/>
                                              </p:stCondLst>
                                            </p:cTn>
                                            <p:tgtEl>
                                              <p:spTgt spid="59"/>
                                            </p:tgtEl>
                                            <p:attrNameLst>
                                              <p:attrName>style.visibility</p:attrName>
                                            </p:attrNameLst>
                                          </p:cBhvr>
                                          <p:to>
                                            <p:strVal val="visible"/>
                                          </p:to>
                                        </p:set>
                                      </p:childTnLst>
                                    </p:cTn>
                                  </p:par>
                                  <p:par>
                                    <p:cTn id="61" presetID="42" presetClass="path" presetSubtype="0" accel="50000" decel="50000" fill="hold" nodeType="withEffect">
                                      <p:stCondLst>
                                        <p:cond delay="3000"/>
                                      </p:stCondLst>
                                      <p:childTnLst>
                                        <p:animMotion origin="layout" path="M 2.5E-6 -4.81481E-6 L -0.14584 -0.0037 " pathEditMode="relative" rAng="0" ptsTypes="AA">
                                          <p:cBhvr>
                                            <p:cTn id="62" dur="5000" fill="hold"/>
                                            <p:tgtEl>
                                              <p:spTgt spid="62"/>
                                            </p:tgtEl>
                                            <p:attrNameLst>
                                              <p:attrName>ppt_x</p:attrName>
                                              <p:attrName>ppt_y</p:attrName>
                                            </p:attrNameLst>
                                          </p:cBhvr>
                                          <p:rCtr x="-7292" y="-185"/>
                                        </p:animMotion>
                                      </p:childTnLst>
                                    </p:cTn>
                                  </p:par>
                                </p:childTnLst>
                              </p:cTn>
                            </p:par>
                            <p:par>
                              <p:cTn id="63" fill="hold">
                                <p:stCondLst>
                                  <p:cond delay="22000"/>
                                </p:stCondLst>
                                <p:childTnLst>
                                  <p:par>
                                    <p:cTn id="64" presetID="1" presetClass="entr" presetSubtype="0" fill="hold" grpId="1" nodeType="afterEffect">
                                      <p:stCondLst>
                                        <p:cond delay="2000"/>
                                      </p:stCondLst>
                                      <p:childTnLst>
                                        <p:set>
                                          <p:cBhvr>
                                            <p:cTn id="65" dur="1" fill="hold">
                                              <p:stCondLst>
                                                <p:cond delay="0"/>
                                              </p:stCondLst>
                                            </p:cTn>
                                            <p:tgtEl>
                                              <p:spTgt spid="60"/>
                                            </p:tgtEl>
                                            <p:attrNameLst>
                                              <p:attrName>style.visibility</p:attrName>
                                            </p:attrNameLst>
                                          </p:cBhvr>
                                          <p:to>
                                            <p:strVal val="visible"/>
                                          </p:to>
                                        </p:set>
                                      </p:childTnLst>
                                    </p:cTn>
                                  </p:par>
                                  <p:par>
                                    <p:cTn id="66" presetID="1" presetClass="exit" presetSubtype="0" fill="hold" grpId="2" nodeType="withEffect">
                                      <p:stCondLst>
                                        <p:cond delay="2000"/>
                                      </p:stCondLst>
                                      <p:childTnLst>
                                        <p:set>
                                          <p:cBhvr>
                                            <p:cTn id="67" dur="1" fill="hold">
                                              <p:stCondLst>
                                                <p:cond delay="0"/>
                                              </p:stCondLst>
                                            </p:cTn>
                                            <p:tgtEl>
                                              <p:spTgt spid="59"/>
                                            </p:tgtEl>
                                            <p:attrNameLst>
                                              <p:attrName>style.visibility</p:attrName>
                                            </p:attrNameLst>
                                          </p:cBhvr>
                                          <p:to>
                                            <p:strVal val="hidden"/>
                                          </p:to>
                                        </p:set>
                                      </p:childTnLst>
                                    </p:cTn>
                                  </p:par>
                                </p:childTnLst>
                              </p:cTn>
                            </p:par>
                            <p:par>
                              <p:cTn id="68" fill="hold">
                                <p:stCondLst>
                                  <p:cond delay="24000"/>
                                </p:stCondLst>
                                <p:childTnLst>
                                  <p:par>
                                    <p:cTn id="69" presetID="1" presetClass="exit" presetSubtype="0" fill="hold" grpId="0" nodeType="afterEffect">
                                      <p:stCondLst>
                                        <p:cond delay="2000"/>
                                      </p:stCondLst>
                                      <p:childTnLst>
                                        <p:set>
                                          <p:cBhvr>
                                            <p:cTn id="70" dur="1" fill="hold">
                                              <p:stCondLst>
                                                <p:cond delay="0"/>
                                              </p:stCondLst>
                                            </p:cTn>
                                            <p:tgtEl>
                                              <p:spTgt spid="75"/>
                                            </p:tgtEl>
                                            <p:attrNameLst>
                                              <p:attrName>style.visibility</p:attrName>
                                            </p:attrNameLst>
                                          </p:cBhvr>
                                          <p:to>
                                            <p:strVal val="hidden"/>
                                          </p:to>
                                        </p:set>
                                      </p:childTnLst>
                                    </p:cTn>
                                  </p:par>
                                </p:childTnLst>
                              </p:cTn>
                            </p:par>
                          </p:childTnLst>
                        </p:cTn>
                      </p:par>
                    </p:childTnLst>
                  </p:cTn>
                  <p:nextCondLst>
                    <p:cond evt="onMediaBookmark" delay="0">
                      <p:tgtEl>
                        <p14:bmkTgt spid="76" bmkName="Bookmark 1"/>
                      </p:tgtEl>
                    </p:cond>
                  </p:nextCondLst>
                </p:seq>
              </p:childTnLst>
            </p:cTn>
          </p:par>
        </p:tnLst>
        <p:bldLst>
          <p:bldP spid="61" grpId="0" animBg="1"/>
          <p:bldP spid="61" grpId="1" animBg="1"/>
          <p:bldP spid="32" grpId="0" animBg="1"/>
          <p:bldP spid="32" grpId="1" animBg="1"/>
          <p:bldP spid="32" grpId="2" animBg="1"/>
          <p:bldP spid="57" grpId="0" animBg="1"/>
          <p:bldP spid="57" grpId="1" animBg="1"/>
          <p:bldP spid="57" grpId="2" animBg="1"/>
          <p:bldP spid="58" grpId="0" animBg="1"/>
          <p:bldP spid="58" grpId="1" animBg="1"/>
          <p:bldP spid="58" grpId="2" animBg="1"/>
          <p:bldP spid="59" grpId="0" animBg="1"/>
          <p:bldP spid="59" grpId="1" animBg="1"/>
          <p:bldP spid="59" grpId="2" animBg="1"/>
          <p:bldP spid="60" grpId="0" animBg="1"/>
          <p:bldP spid="60" grpId="1" animBg="1"/>
          <p:bldP spid="7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6000" fill="hold"/>
                                            <p:tgtEl>
                                              <p:spTgt spid="7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76"/>
                    </p:tgtEl>
                  </p:cMediaNode>
                </p:audio>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4C5BF-5CFE-6AC9-6967-C67B1DA8D677}"/>
              </a:ext>
            </a:extLst>
          </p:cNvPr>
          <p:cNvSpPr>
            <a:spLocks noGrp="1"/>
          </p:cNvSpPr>
          <p:nvPr>
            <p:ph type="title"/>
          </p:nvPr>
        </p:nvSpPr>
        <p:spPr>
          <a:xfrm>
            <a:off x="1097280" y="286603"/>
            <a:ext cx="10058400" cy="1450757"/>
          </a:xfrm>
        </p:spPr>
        <p:txBody>
          <a:bodyPr>
            <a:normAutofit/>
          </a:bodyPr>
          <a:lstStyle/>
          <a:p>
            <a:r>
              <a:rPr lang="en-GB"/>
              <a:t>What Is A Breach Point?</a:t>
            </a:r>
          </a:p>
        </p:txBody>
      </p:sp>
      <p:sp>
        <p:nvSpPr>
          <p:cNvPr id="4" name="Footer Placeholder 3">
            <a:extLst>
              <a:ext uri="{FF2B5EF4-FFF2-40B4-BE49-F238E27FC236}">
                <a16:creationId xmlns:a16="http://schemas.microsoft.com/office/drawing/2014/main" id="{492F4409-5F93-E323-0238-FD9B0A38898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65FA38EF-6C72-8D44-29C6-E57F975551A9}"/>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77182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0A003-B9B3-EB5B-B2DE-795CC1AA6953}"/>
              </a:ext>
            </a:extLst>
          </p:cNvPr>
          <p:cNvSpPr>
            <a:spLocks noGrp="1"/>
          </p:cNvSpPr>
          <p:nvPr>
            <p:ph type="title"/>
          </p:nvPr>
        </p:nvSpPr>
        <p:spPr>
          <a:xfrm>
            <a:off x="1097280" y="286603"/>
            <a:ext cx="10058400" cy="1450757"/>
          </a:xfrm>
        </p:spPr>
        <p:txBody>
          <a:bodyPr>
            <a:normAutofit/>
          </a:bodyPr>
          <a:lstStyle/>
          <a:p>
            <a:r>
              <a:rPr lang="en-GB" dirty="0"/>
              <a:t>Internal vs External Threats</a:t>
            </a:r>
          </a:p>
        </p:txBody>
      </p:sp>
      <p:sp>
        <p:nvSpPr>
          <p:cNvPr id="4" name="Footer Placeholder 3">
            <a:extLst>
              <a:ext uri="{FF2B5EF4-FFF2-40B4-BE49-F238E27FC236}">
                <a16:creationId xmlns:a16="http://schemas.microsoft.com/office/drawing/2014/main" id="{84CC8C32-1B30-71C8-AD93-4BBD32A31315}"/>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7845792C-4C95-B3AB-6469-1F45513ABFB2}"/>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12804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48784-7624-AB49-D15C-1FC542240B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DA5E54-3AD7-DAF7-2240-A4E3F4F621EC}"/>
              </a:ext>
            </a:extLst>
          </p:cNvPr>
          <p:cNvSpPr>
            <a:spLocks noGrp="1"/>
          </p:cNvSpPr>
          <p:nvPr>
            <p:ph type="title"/>
          </p:nvPr>
        </p:nvSpPr>
        <p:spPr/>
        <p:txBody>
          <a:bodyPr/>
          <a:lstStyle/>
          <a:p>
            <a:r>
              <a:rPr lang="en-GB" dirty="0"/>
              <a:t>Examples of Internal vs External Threats</a:t>
            </a:r>
          </a:p>
        </p:txBody>
      </p:sp>
      <p:sp>
        <p:nvSpPr>
          <p:cNvPr id="4" name="Footer Placeholder 3">
            <a:extLst>
              <a:ext uri="{FF2B5EF4-FFF2-40B4-BE49-F238E27FC236}">
                <a16:creationId xmlns:a16="http://schemas.microsoft.com/office/drawing/2014/main" id="{6D16CA7A-6AC4-52B4-7DA8-88F51593BC43}"/>
              </a:ext>
            </a:extLst>
          </p:cNvPr>
          <p:cNvSpPr>
            <a:spLocks noGrp="1"/>
          </p:cNvSpPr>
          <p:nvPr>
            <p:ph type="ftr" sz="quarter" idx="11"/>
          </p:nvPr>
        </p:nvSpPr>
        <p:spPr/>
        <p:txBody>
          <a:bodyPr/>
          <a:lstStyle/>
          <a:p>
            <a:r>
              <a:rPr lang="en-GB"/>
              <a:t>All text copyright © TheComputingTutor Ltd 2024. All rights Reserved.</a:t>
            </a:r>
          </a:p>
        </p:txBody>
      </p:sp>
      <p:graphicFrame>
        <p:nvGraphicFramePr>
          <p:cNvPr id="9" name="Diagram 8">
            <a:extLst>
              <a:ext uri="{FF2B5EF4-FFF2-40B4-BE49-F238E27FC236}">
                <a16:creationId xmlns:a16="http://schemas.microsoft.com/office/drawing/2014/main" id="{F5632FBA-8647-66B7-CDAB-2E9FB0B9AFCA}"/>
              </a:ext>
            </a:extLst>
          </p:cNvPr>
          <p:cNvGraphicFramePr/>
          <p:nvPr>
            <p:extLst>
              <p:ext uri="{D42A27DB-BD31-4B8C-83A1-F6EECF244321}">
                <p14:modId xmlns:p14="http://schemas.microsoft.com/office/powerpoint/2010/main" val="31916823"/>
              </p:ext>
            </p:extLst>
          </p:nvPr>
        </p:nvGraphicFramePr>
        <p:xfrm>
          <a:off x="1993720" y="1959829"/>
          <a:ext cx="7835543" cy="4008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2">
            <a:extLst>
              <a:ext uri="{FF2B5EF4-FFF2-40B4-BE49-F238E27FC236}">
                <a16:creationId xmlns:a16="http://schemas.microsoft.com/office/drawing/2014/main" id="{02621CF0-E260-E24C-5308-BB797E8D5A9E}"/>
              </a:ext>
            </a:extLst>
          </p:cNvPr>
          <p:cNvGrpSpPr/>
          <p:nvPr/>
        </p:nvGrpSpPr>
        <p:grpSpPr>
          <a:xfrm>
            <a:off x="10771461" y="5606410"/>
            <a:ext cx="768438" cy="600891"/>
            <a:chOff x="6763265" y="3933568"/>
            <a:chExt cx="1412789" cy="1202724"/>
          </a:xfrm>
        </p:grpSpPr>
        <p:pic>
          <p:nvPicPr>
            <p:cNvPr id="5" name="Graphic 4" descr="Thumbs up sign with solid fill">
              <a:extLst>
                <a:ext uri="{FF2B5EF4-FFF2-40B4-BE49-F238E27FC236}">
                  <a16:creationId xmlns:a16="http://schemas.microsoft.com/office/drawing/2014/main" id="{084B9CFA-FF53-6A47-2B63-2120E437870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77501" y="4002189"/>
              <a:ext cx="914400" cy="914400"/>
            </a:xfrm>
            <a:prstGeom prst="rect">
              <a:avLst/>
            </a:prstGeom>
          </p:spPr>
        </p:pic>
        <p:sp>
          <p:nvSpPr>
            <p:cNvPr id="10" name="Rectangle: Rounded Corners 9">
              <a:extLst>
                <a:ext uri="{FF2B5EF4-FFF2-40B4-BE49-F238E27FC236}">
                  <a16:creationId xmlns:a16="http://schemas.microsoft.com/office/drawing/2014/main" id="{3EA7E187-2F22-6D65-32CA-A98EEB064EE0}"/>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33498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a:bodyPr>
          <a:lstStyle/>
          <a:p>
            <a:r>
              <a:rPr lang="en-GB" sz="7400" noProof="0" dirty="0"/>
              <a:t>Unit 1: Information Technology Systems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73786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5FCA23-7B40-3E66-FD1E-0D8FE0DD3B74}"/>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BDD9577-5BA7-D4E7-CDC1-3DD6FBE40C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BAF4CA26-E86E-BE44-FF23-3B9E251BA820}"/>
              </a:ext>
            </a:extLst>
          </p:cNvPr>
          <p:cNvSpPr>
            <a:spLocks noGrp="1"/>
          </p:cNvSpPr>
          <p:nvPr>
            <p:ph type="ctrTitle"/>
          </p:nvPr>
        </p:nvSpPr>
        <p:spPr>
          <a:xfrm>
            <a:off x="1097280" y="758952"/>
            <a:ext cx="10058400" cy="3892168"/>
          </a:xfrm>
        </p:spPr>
        <p:txBody>
          <a:bodyPr>
            <a:normAutofit/>
          </a:bodyPr>
          <a:lstStyle/>
          <a:p>
            <a:r>
              <a:rPr lang="en-GB" noProof="0" dirty="0"/>
              <a:t>D.1.1 External Threats</a:t>
            </a:r>
          </a:p>
        </p:txBody>
      </p:sp>
      <p:sp>
        <p:nvSpPr>
          <p:cNvPr id="13" name="Rectangle 12">
            <a:extLst>
              <a:ext uri="{FF2B5EF4-FFF2-40B4-BE49-F238E27FC236}">
                <a16:creationId xmlns:a16="http://schemas.microsoft.com/office/drawing/2014/main" id="{3C5EEE06-6D25-E540-7183-AF26C8F17F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45ABD912-D040-58B5-864E-239AB4EBC2F1}"/>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C728607C-6545-A5AE-FDBA-E7941BF58C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57A534DE-FD8A-4FB2-64F5-149F3F56B17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509033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135023C-B855-AD0D-EF87-ACD2A01D0042}"/>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6BCFC7D-96C6-A326-CB65-B5B56595A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55468EBF-2038-1266-F601-C23FA98B8B95}"/>
              </a:ext>
            </a:extLst>
          </p:cNvPr>
          <p:cNvSpPr>
            <a:spLocks noGrp="1"/>
          </p:cNvSpPr>
          <p:nvPr>
            <p:ph type="ctrTitle"/>
          </p:nvPr>
        </p:nvSpPr>
        <p:spPr>
          <a:xfrm>
            <a:off x="1097280" y="758952"/>
            <a:ext cx="10058400" cy="3892168"/>
          </a:xfrm>
        </p:spPr>
        <p:txBody>
          <a:bodyPr>
            <a:normAutofit/>
          </a:bodyPr>
          <a:lstStyle/>
          <a:p>
            <a:r>
              <a:rPr lang="en-GB" noProof="0" dirty="0"/>
              <a:t>D.1.1.1 Viruses and Malware</a:t>
            </a:r>
          </a:p>
        </p:txBody>
      </p:sp>
      <p:sp>
        <p:nvSpPr>
          <p:cNvPr id="13" name="Rectangle 12">
            <a:extLst>
              <a:ext uri="{FF2B5EF4-FFF2-40B4-BE49-F238E27FC236}">
                <a16:creationId xmlns:a16="http://schemas.microsoft.com/office/drawing/2014/main" id="{7A7E6494-F305-ACB6-E136-92EAC297A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99495B0D-6DB0-A673-13CD-4887345EBD8B}"/>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C5977059-2852-88BA-FF98-08DEAE7838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19C49C0D-51FC-C8E6-78B3-F4AC7DA752B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3094288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45633-549E-BBEE-7587-7D2D3F9C877D}"/>
              </a:ext>
            </a:extLst>
          </p:cNvPr>
          <p:cNvSpPr>
            <a:spLocks noGrp="1"/>
          </p:cNvSpPr>
          <p:nvPr>
            <p:ph type="title"/>
          </p:nvPr>
        </p:nvSpPr>
        <p:spPr>
          <a:xfrm>
            <a:off x="1097280" y="286603"/>
            <a:ext cx="10058400" cy="1450757"/>
          </a:xfrm>
        </p:spPr>
        <p:txBody>
          <a:bodyPr>
            <a:normAutofit/>
          </a:bodyPr>
          <a:lstStyle/>
          <a:p>
            <a:r>
              <a:rPr lang="en-GB"/>
              <a:t>Malware</a:t>
            </a:r>
          </a:p>
        </p:txBody>
      </p:sp>
      <p:sp>
        <p:nvSpPr>
          <p:cNvPr id="4" name="Footer Placeholder 3">
            <a:extLst>
              <a:ext uri="{FF2B5EF4-FFF2-40B4-BE49-F238E27FC236}">
                <a16:creationId xmlns:a16="http://schemas.microsoft.com/office/drawing/2014/main" id="{8FB58427-E3A1-508F-B50F-0DAB60050D70}"/>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AC933557-DF16-C334-7267-7C473FF529F9}"/>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54953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3F51B-4185-F26F-5374-472451B66D7D}"/>
              </a:ext>
            </a:extLst>
          </p:cNvPr>
          <p:cNvSpPr>
            <a:spLocks noGrp="1"/>
          </p:cNvSpPr>
          <p:nvPr>
            <p:ph type="title"/>
          </p:nvPr>
        </p:nvSpPr>
        <p:spPr>
          <a:xfrm>
            <a:off x="1097280" y="286603"/>
            <a:ext cx="10058400" cy="1450757"/>
          </a:xfrm>
        </p:spPr>
        <p:txBody>
          <a:bodyPr>
            <a:normAutofit/>
          </a:bodyPr>
          <a:lstStyle/>
          <a:p>
            <a:r>
              <a:rPr lang="en-GB"/>
              <a:t>Malware Types - ADWARE</a:t>
            </a:r>
          </a:p>
        </p:txBody>
      </p:sp>
      <p:sp>
        <p:nvSpPr>
          <p:cNvPr id="4" name="Footer Placeholder 3">
            <a:extLst>
              <a:ext uri="{FF2B5EF4-FFF2-40B4-BE49-F238E27FC236}">
                <a16:creationId xmlns:a16="http://schemas.microsoft.com/office/drawing/2014/main" id="{8EB26598-CC23-168F-854F-978527109F9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6C63AD8D-0D5D-8029-AB5D-85E3599FB6E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89711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6E003-D8C0-082D-5526-5B275CE66713}"/>
              </a:ext>
            </a:extLst>
          </p:cNvPr>
          <p:cNvSpPr>
            <a:spLocks noGrp="1"/>
          </p:cNvSpPr>
          <p:nvPr>
            <p:ph type="title"/>
          </p:nvPr>
        </p:nvSpPr>
        <p:spPr>
          <a:xfrm>
            <a:off x="1097280" y="286603"/>
            <a:ext cx="10058400" cy="1450757"/>
          </a:xfrm>
        </p:spPr>
        <p:txBody>
          <a:bodyPr>
            <a:normAutofit/>
          </a:bodyPr>
          <a:lstStyle/>
          <a:p>
            <a:r>
              <a:rPr lang="en-GB"/>
              <a:t>Malware Types - BUGS</a:t>
            </a:r>
          </a:p>
        </p:txBody>
      </p:sp>
      <p:sp>
        <p:nvSpPr>
          <p:cNvPr id="4" name="Footer Placeholder 3">
            <a:extLst>
              <a:ext uri="{FF2B5EF4-FFF2-40B4-BE49-F238E27FC236}">
                <a16:creationId xmlns:a16="http://schemas.microsoft.com/office/drawing/2014/main" id="{55319A26-2E1B-80A2-E326-DE473A0E945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3C1C0C37-01C0-6209-6C16-ECB5F6EDCD1B}"/>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0193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07DBA-0712-D677-0B79-986C7FA697DE}"/>
              </a:ext>
            </a:extLst>
          </p:cNvPr>
          <p:cNvSpPr>
            <a:spLocks noGrp="1"/>
          </p:cNvSpPr>
          <p:nvPr>
            <p:ph type="title"/>
          </p:nvPr>
        </p:nvSpPr>
        <p:spPr>
          <a:xfrm>
            <a:off x="1097280" y="286603"/>
            <a:ext cx="10058400" cy="1450757"/>
          </a:xfrm>
        </p:spPr>
        <p:txBody>
          <a:bodyPr>
            <a:normAutofit/>
          </a:bodyPr>
          <a:lstStyle/>
          <a:p>
            <a:r>
              <a:rPr lang="en-GB" dirty="0"/>
              <a:t>The Problem With Big Software</a:t>
            </a:r>
          </a:p>
        </p:txBody>
      </p:sp>
      <p:sp>
        <p:nvSpPr>
          <p:cNvPr id="4" name="Footer Placeholder 3">
            <a:extLst>
              <a:ext uri="{FF2B5EF4-FFF2-40B4-BE49-F238E27FC236}">
                <a16:creationId xmlns:a16="http://schemas.microsoft.com/office/drawing/2014/main" id="{43BBC0CF-1ABC-60D4-527F-5CC3165C0EB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C1625381-C2D4-56CD-BD03-0FF14990E03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24563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07DBA-0712-D677-0B79-986C7FA697DE}"/>
              </a:ext>
            </a:extLst>
          </p:cNvPr>
          <p:cNvSpPr>
            <a:spLocks noGrp="1"/>
          </p:cNvSpPr>
          <p:nvPr>
            <p:ph type="title"/>
          </p:nvPr>
        </p:nvSpPr>
        <p:spPr>
          <a:xfrm>
            <a:off x="1097280" y="286603"/>
            <a:ext cx="10058400" cy="1450757"/>
          </a:xfrm>
        </p:spPr>
        <p:txBody>
          <a:bodyPr>
            <a:normAutofit/>
          </a:bodyPr>
          <a:lstStyle/>
          <a:p>
            <a:r>
              <a:rPr lang="en-GB"/>
              <a:t>Not Enough Regression Testing</a:t>
            </a:r>
          </a:p>
        </p:txBody>
      </p:sp>
      <p:sp>
        <p:nvSpPr>
          <p:cNvPr id="4" name="Footer Placeholder 3">
            <a:extLst>
              <a:ext uri="{FF2B5EF4-FFF2-40B4-BE49-F238E27FC236}">
                <a16:creationId xmlns:a16="http://schemas.microsoft.com/office/drawing/2014/main" id="{43BBC0CF-1ABC-60D4-527F-5CC3165C0EB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B219D57D-DAEB-1CCA-C5CF-E2678277CA92}"/>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06553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6E003-D8C0-082D-5526-5B275CE66713}"/>
              </a:ext>
            </a:extLst>
          </p:cNvPr>
          <p:cNvSpPr>
            <a:spLocks noGrp="1"/>
          </p:cNvSpPr>
          <p:nvPr>
            <p:ph type="title"/>
          </p:nvPr>
        </p:nvSpPr>
        <p:spPr>
          <a:xfrm>
            <a:off x="1097280" y="286603"/>
            <a:ext cx="10058400" cy="1450757"/>
          </a:xfrm>
        </p:spPr>
        <p:txBody>
          <a:bodyPr>
            <a:normAutofit/>
          </a:bodyPr>
          <a:lstStyle/>
          <a:p>
            <a:r>
              <a:rPr lang="en-GB"/>
              <a:t>Malware Types - Rootkits</a:t>
            </a:r>
          </a:p>
        </p:txBody>
      </p:sp>
      <p:sp>
        <p:nvSpPr>
          <p:cNvPr id="4" name="Footer Placeholder 3">
            <a:extLst>
              <a:ext uri="{FF2B5EF4-FFF2-40B4-BE49-F238E27FC236}">
                <a16:creationId xmlns:a16="http://schemas.microsoft.com/office/drawing/2014/main" id="{55319A26-2E1B-80A2-E326-DE473A0E945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94F62146-1190-3568-B88B-EF84BB2411B2}"/>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61393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DE63E-FECA-C4F0-B497-B94DED7CE939}"/>
              </a:ext>
            </a:extLst>
          </p:cNvPr>
          <p:cNvSpPr>
            <a:spLocks noGrp="1"/>
          </p:cNvSpPr>
          <p:nvPr>
            <p:ph type="title"/>
          </p:nvPr>
        </p:nvSpPr>
        <p:spPr/>
        <p:txBody>
          <a:bodyPr/>
          <a:lstStyle/>
          <a:p>
            <a:r>
              <a:rPr lang="en-GB" dirty="0"/>
              <a:t>Rootkit Install Locations</a:t>
            </a:r>
          </a:p>
        </p:txBody>
      </p:sp>
      <p:sp>
        <p:nvSpPr>
          <p:cNvPr id="4" name="Footer Placeholder 3">
            <a:extLst>
              <a:ext uri="{FF2B5EF4-FFF2-40B4-BE49-F238E27FC236}">
                <a16:creationId xmlns:a16="http://schemas.microsoft.com/office/drawing/2014/main" id="{AD17CCCB-4963-5053-009A-EE8D5DC6A916}"/>
              </a:ext>
            </a:extLst>
          </p:cNvPr>
          <p:cNvSpPr>
            <a:spLocks noGrp="1"/>
          </p:cNvSpPr>
          <p:nvPr>
            <p:ph type="ftr" sz="quarter" idx="11"/>
          </p:nvPr>
        </p:nvSpPr>
        <p:spPr/>
        <p:txBody>
          <a:bodyPr/>
          <a:lstStyle/>
          <a:p>
            <a:r>
              <a:rPr lang="en-GB"/>
              <a:t>All text copyright © TheComputingTutor Ltd 2024. All rights Reserved.</a:t>
            </a:r>
          </a:p>
        </p:txBody>
      </p:sp>
      <p:sp>
        <p:nvSpPr>
          <p:cNvPr id="8" name="Rectangle 7">
            <a:extLst>
              <a:ext uri="{FF2B5EF4-FFF2-40B4-BE49-F238E27FC236}">
                <a16:creationId xmlns:a16="http://schemas.microsoft.com/office/drawing/2014/main" id="{9158CF41-D192-3469-D5AF-E706A8CF475E}"/>
              </a:ext>
            </a:extLst>
          </p:cNvPr>
          <p:cNvSpPr/>
          <p:nvPr/>
        </p:nvSpPr>
        <p:spPr>
          <a:xfrm>
            <a:off x="4636692" y="2083837"/>
            <a:ext cx="2979576" cy="3166188"/>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F2B613B3-A06C-9CD1-D89B-D5A1EAFF45B6}"/>
              </a:ext>
            </a:extLst>
          </p:cNvPr>
          <p:cNvSpPr/>
          <p:nvPr/>
        </p:nvSpPr>
        <p:spPr>
          <a:xfrm>
            <a:off x="4624252" y="5326740"/>
            <a:ext cx="2992016" cy="286138"/>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latin typeface="Congenial" panose="02000503040000020004" pitchFamily="2" charset="0"/>
              </a:rPr>
              <a:t>SYSTEM PC</a:t>
            </a:r>
          </a:p>
        </p:txBody>
      </p:sp>
      <p:grpSp>
        <p:nvGrpSpPr>
          <p:cNvPr id="10" name="Group 9">
            <a:extLst>
              <a:ext uri="{FF2B5EF4-FFF2-40B4-BE49-F238E27FC236}">
                <a16:creationId xmlns:a16="http://schemas.microsoft.com/office/drawing/2014/main" id="{3C4907C9-AD34-2C22-692B-1824990E902C}"/>
              </a:ext>
            </a:extLst>
          </p:cNvPr>
          <p:cNvGrpSpPr/>
          <p:nvPr/>
        </p:nvGrpSpPr>
        <p:grpSpPr>
          <a:xfrm>
            <a:off x="9525570" y="5803762"/>
            <a:ext cx="645483" cy="487608"/>
            <a:chOff x="6763265" y="3933568"/>
            <a:chExt cx="1412789" cy="1202724"/>
          </a:xfrm>
        </p:grpSpPr>
        <p:pic>
          <p:nvPicPr>
            <p:cNvPr id="11" name="Graphic 10" descr="Thumbs up sign with solid fill">
              <a:extLst>
                <a:ext uri="{FF2B5EF4-FFF2-40B4-BE49-F238E27FC236}">
                  <a16:creationId xmlns:a16="http://schemas.microsoft.com/office/drawing/2014/main" id="{736E6937-6E78-5D59-D90D-8C5CB4950A6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12" name="Rectangle: Rounded Corners 11">
              <a:extLst>
                <a:ext uri="{FF2B5EF4-FFF2-40B4-BE49-F238E27FC236}">
                  <a16:creationId xmlns:a16="http://schemas.microsoft.com/office/drawing/2014/main" id="{56436170-DBC0-BCFB-6785-5483FF072A1B}"/>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13" name="Rectangle: Rounded Corners 12">
            <a:extLst>
              <a:ext uri="{FF2B5EF4-FFF2-40B4-BE49-F238E27FC236}">
                <a16:creationId xmlns:a16="http://schemas.microsoft.com/office/drawing/2014/main" id="{9EF645F7-2AC1-8BD6-6F14-D100360975B6}"/>
              </a:ext>
            </a:extLst>
          </p:cNvPr>
          <p:cNvSpPr/>
          <p:nvPr/>
        </p:nvSpPr>
        <p:spPr>
          <a:xfrm>
            <a:off x="2488399" y="5804574"/>
            <a:ext cx="6966060"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Congenial" panose="02000503040000020004" pitchFamily="2" charset="0"/>
              </a:rPr>
              <a:t>Where a rootkit is installed</a:t>
            </a:r>
            <a:endParaRPr lang="en-GB" sz="2000" dirty="0">
              <a:latin typeface="Congenial" panose="02000503040000020004" pitchFamily="2" charset="0"/>
            </a:endParaRPr>
          </a:p>
        </p:txBody>
      </p:sp>
      <p:sp>
        <p:nvSpPr>
          <p:cNvPr id="14" name="Rectangle: Rounded Corners 13">
            <a:extLst>
              <a:ext uri="{FF2B5EF4-FFF2-40B4-BE49-F238E27FC236}">
                <a16:creationId xmlns:a16="http://schemas.microsoft.com/office/drawing/2014/main" id="{A62850AD-F09B-B1AC-5530-7AABBBB099B8}"/>
              </a:ext>
            </a:extLst>
          </p:cNvPr>
          <p:cNvSpPr/>
          <p:nvPr/>
        </p:nvSpPr>
        <p:spPr>
          <a:xfrm>
            <a:off x="4886130" y="4675298"/>
            <a:ext cx="2419739" cy="470016"/>
          </a:xfrm>
          <a:prstGeom prst="roundRect">
            <a:avLst/>
          </a:prstGeom>
          <a:solidFill>
            <a:srgbClr val="0070C0"/>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latin typeface="Congenial" panose="02000503040000020004" pitchFamily="2" charset="0"/>
              </a:rPr>
              <a:t>OS</a:t>
            </a:r>
          </a:p>
        </p:txBody>
      </p:sp>
      <p:sp>
        <p:nvSpPr>
          <p:cNvPr id="15" name="Rectangle: Rounded Corners 14">
            <a:extLst>
              <a:ext uri="{FF2B5EF4-FFF2-40B4-BE49-F238E27FC236}">
                <a16:creationId xmlns:a16="http://schemas.microsoft.com/office/drawing/2014/main" id="{29762CA8-1DB8-BA33-F4C0-D756A0C7C5DD}"/>
              </a:ext>
            </a:extLst>
          </p:cNvPr>
          <p:cNvSpPr/>
          <p:nvPr/>
        </p:nvSpPr>
        <p:spPr>
          <a:xfrm>
            <a:off x="4861947" y="2192790"/>
            <a:ext cx="2419739" cy="2405793"/>
          </a:xfrm>
          <a:prstGeom prst="roundRect">
            <a:avLst/>
          </a:prstGeom>
          <a:solidFill>
            <a:schemeClr val="bg1">
              <a:lumMod val="85000"/>
            </a:scheme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latin typeface="Congenial" panose="02000503040000020004" pitchFamily="2" charset="0"/>
            </a:endParaRPr>
          </a:p>
        </p:txBody>
      </p:sp>
      <p:sp>
        <p:nvSpPr>
          <p:cNvPr id="16" name="Rectangle: Rounded Corners 15">
            <a:extLst>
              <a:ext uri="{FF2B5EF4-FFF2-40B4-BE49-F238E27FC236}">
                <a16:creationId xmlns:a16="http://schemas.microsoft.com/office/drawing/2014/main" id="{B235EC8B-5C40-9065-33D8-84B3373FFCF8}"/>
              </a:ext>
            </a:extLst>
          </p:cNvPr>
          <p:cNvSpPr/>
          <p:nvPr/>
        </p:nvSpPr>
        <p:spPr>
          <a:xfrm>
            <a:off x="5080360" y="4137105"/>
            <a:ext cx="2031275" cy="281621"/>
          </a:xfrm>
          <a:prstGeom prst="roundRect">
            <a:avLst/>
          </a:prstGeom>
          <a:solidFill>
            <a:schemeClr val="bg1">
              <a:lumMod val="85000"/>
            </a:schemeClr>
          </a:solidFill>
          <a:ln>
            <a:solidFill>
              <a:schemeClr val="bg1">
                <a:lumMod val="85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solidFill>
                  <a:sysClr val="windowText" lastClr="000000"/>
                </a:solidFill>
                <a:latin typeface="Congenial" panose="02000503040000020004" pitchFamily="2" charset="0"/>
              </a:rPr>
              <a:t>User Account</a:t>
            </a:r>
          </a:p>
        </p:txBody>
      </p:sp>
      <p:sp>
        <p:nvSpPr>
          <p:cNvPr id="17" name="Rectangle: Rounded Corners 16">
            <a:extLst>
              <a:ext uri="{FF2B5EF4-FFF2-40B4-BE49-F238E27FC236}">
                <a16:creationId xmlns:a16="http://schemas.microsoft.com/office/drawing/2014/main" id="{D35AAEDF-E625-F6C7-FD7D-171E7D5F0C75}"/>
              </a:ext>
            </a:extLst>
          </p:cNvPr>
          <p:cNvSpPr/>
          <p:nvPr/>
        </p:nvSpPr>
        <p:spPr>
          <a:xfrm>
            <a:off x="5072384" y="2355391"/>
            <a:ext cx="1982911" cy="755080"/>
          </a:xfrm>
          <a:prstGeom prst="roundRect">
            <a:avLst/>
          </a:prstGeom>
          <a:solidFill>
            <a:schemeClr val="bg2">
              <a:lumMod val="75000"/>
            </a:scheme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solidFill>
                  <a:sysClr val="windowText" lastClr="000000"/>
                </a:solidFill>
                <a:latin typeface="Congenial" panose="02000503040000020004" pitchFamily="2" charset="0"/>
              </a:rPr>
              <a:t>Applications</a:t>
            </a:r>
          </a:p>
        </p:txBody>
      </p:sp>
      <p:sp>
        <p:nvSpPr>
          <p:cNvPr id="18" name="Rectangle: Rounded Corners 17">
            <a:extLst>
              <a:ext uri="{FF2B5EF4-FFF2-40B4-BE49-F238E27FC236}">
                <a16:creationId xmlns:a16="http://schemas.microsoft.com/office/drawing/2014/main" id="{5F1899A9-CF38-24C3-9172-12B643E0C019}"/>
              </a:ext>
            </a:extLst>
          </p:cNvPr>
          <p:cNvSpPr/>
          <p:nvPr/>
        </p:nvSpPr>
        <p:spPr>
          <a:xfrm>
            <a:off x="5104543" y="3219424"/>
            <a:ext cx="1982911" cy="755080"/>
          </a:xfrm>
          <a:prstGeom prst="roundRect">
            <a:avLst/>
          </a:prstGeom>
          <a:solidFill>
            <a:schemeClr val="bg2">
              <a:lumMod val="75000"/>
            </a:scheme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solidFill>
                  <a:sysClr val="windowText" lastClr="000000"/>
                </a:solidFill>
                <a:latin typeface="Congenial" panose="02000503040000020004" pitchFamily="2" charset="0"/>
              </a:rPr>
              <a:t>Data</a:t>
            </a:r>
          </a:p>
        </p:txBody>
      </p:sp>
      <p:grpSp>
        <p:nvGrpSpPr>
          <p:cNvPr id="19" name="Group 18">
            <a:extLst>
              <a:ext uri="{FF2B5EF4-FFF2-40B4-BE49-F238E27FC236}">
                <a16:creationId xmlns:a16="http://schemas.microsoft.com/office/drawing/2014/main" id="{2409B714-452A-66FE-5A8F-D466865AFFC2}"/>
              </a:ext>
            </a:extLst>
          </p:cNvPr>
          <p:cNvGrpSpPr/>
          <p:nvPr/>
        </p:nvGrpSpPr>
        <p:grpSpPr>
          <a:xfrm>
            <a:off x="7412583" y="4650563"/>
            <a:ext cx="2977059" cy="572176"/>
            <a:chOff x="1319174" y="4115996"/>
            <a:chExt cx="1266371" cy="343393"/>
          </a:xfrm>
        </p:grpSpPr>
        <p:sp>
          <p:nvSpPr>
            <p:cNvPr id="20" name="Arrow: Left 19">
              <a:extLst>
                <a:ext uri="{FF2B5EF4-FFF2-40B4-BE49-F238E27FC236}">
                  <a16:creationId xmlns:a16="http://schemas.microsoft.com/office/drawing/2014/main" id="{A96A3F1C-9706-3B54-9E72-5F0567EE4E49}"/>
                </a:ext>
              </a:extLst>
            </p:cNvPr>
            <p:cNvSpPr/>
            <p:nvPr/>
          </p:nvSpPr>
          <p:spPr>
            <a:xfrm rot="10800000" flipH="1">
              <a:off x="1319174" y="4166720"/>
              <a:ext cx="333409" cy="184540"/>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6">
              <a:extLst>
                <a:ext uri="{FF2B5EF4-FFF2-40B4-BE49-F238E27FC236}">
                  <a16:creationId xmlns:a16="http://schemas.microsoft.com/office/drawing/2014/main" id="{7FDB51C6-02B1-4B06-6153-E9F6EA8B8B09}"/>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ctr">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A rootkit can be installed in the Operating System</a:t>
              </a:r>
            </a:p>
          </p:txBody>
        </p:sp>
      </p:grpSp>
      <p:grpSp>
        <p:nvGrpSpPr>
          <p:cNvPr id="22" name="Group 21">
            <a:extLst>
              <a:ext uri="{FF2B5EF4-FFF2-40B4-BE49-F238E27FC236}">
                <a16:creationId xmlns:a16="http://schemas.microsoft.com/office/drawing/2014/main" id="{0B012B5C-B7FD-CD3C-08C1-0CFFB3ADBFA6}"/>
              </a:ext>
            </a:extLst>
          </p:cNvPr>
          <p:cNvGrpSpPr/>
          <p:nvPr/>
        </p:nvGrpSpPr>
        <p:grpSpPr>
          <a:xfrm>
            <a:off x="6814481" y="3919632"/>
            <a:ext cx="598102" cy="590550"/>
            <a:chOff x="8078040" y="4103485"/>
            <a:chExt cx="914400" cy="914400"/>
          </a:xfrm>
        </p:grpSpPr>
        <p:pic>
          <p:nvPicPr>
            <p:cNvPr id="23" name="Graphic 22" descr="Germ with solid fill">
              <a:extLst>
                <a:ext uri="{FF2B5EF4-FFF2-40B4-BE49-F238E27FC236}">
                  <a16:creationId xmlns:a16="http://schemas.microsoft.com/office/drawing/2014/main" id="{0530100F-6E1F-B288-FB2A-200FCB4D9F2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78040" y="4103485"/>
              <a:ext cx="914400" cy="914400"/>
            </a:xfrm>
            <a:prstGeom prst="rect">
              <a:avLst/>
            </a:prstGeom>
          </p:spPr>
        </p:pic>
        <p:sp>
          <p:nvSpPr>
            <p:cNvPr id="24" name="Oval 23">
              <a:extLst>
                <a:ext uri="{FF2B5EF4-FFF2-40B4-BE49-F238E27FC236}">
                  <a16:creationId xmlns:a16="http://schemas.microsoft.com/office/drawing/2014/main" id="{B1CEF771-DB5B-E956-1010-238ED44C70D3}"/>
                </a:ext>
              </a:extLst>
            </p:cNvPr>
            <p:cNvSpPr/>
            <p:nvPr/>
          </p:nvSpPr>
          <p:spPr>
            <a:xfrm>
              <a:off x="8305085" y="4325857"/>
              <a:ext cx="460310" cy="469656"/>
            </a:xfrm>
            <a:prstGeom prst="ellipse">
              <a:avLst/>
            </a:prstGeom>
            <a:solidFill>
              <a:srgbClr val="C00000"/>
            </a:solidFill>
            <a:ln>
              <a:solidFill>
                <a:srgbClr val="C000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grpSp>
      <p:grpSp>
        <p:nvGrpSpPr>
          <p:cNvPr id="25" name="Group 24">
            <a:extLst>
              <a:ext uri="{FF2B5EF4-FFF2-40B4-BE49-F238E27FC236}">
                <a16:creationId xmlns:a16="http://schemas.microsoft.com/office/drawing/2014/main" id="{ACA6532A-2AFD-8681-B137-E821F330580B}"/>
              </a:ext>
            </a:extLst>
          </p:cNvPr>
          <p:cNvGrpSpPr/>
          <p:nvPr/>
        </p:nvGrpSpPr>
        <p:grpSpPr>
          <a:xfrm>
            <a:off x="6874315" y="4581327"/>
            <a:ext cx="598102" cy="590550"/>
            <a:chOff x="8078040" y="4103485"/>
            <a:chExt cx="914400" cy="914400"/>
          </a:xfrm>
        </p:grpSpPr>
        <p:pic>
          <p:nvPicPr>
            <p:cNvPr id="26" name="Graphic 25" descr="Germ with solid fill">
              <a:extLst>
                <a:ext uri="{FF2B5EF4-FFF2-40B4-BE49-F238E27FC236}">
                  <a16:creationId xmlns:a16="http://schemas.microsoft.com/office/drawing/2014/main" id="{9FC062F0-066E-DA02-879C-9DD4B8DB3C3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78040" y="4103485"/>
              <a:ext cx="914400" cy="914400"/>
            </a:xfrm>
            <a:prstGeom prst="rect">
              <a:avLst/>
            </a:prstGeom>
          </p:spPr>
        </p:pic>
        <p:sp>
          <p:nvSpPr>
            <p:cNvPr id="27" name="Oval 26">
              <a:extLst>
                <a:ext uri="{FF2B5EF4-FFF2-40B4-BE49-F238E27FC236}">
                  <a16:creationId xmlns:a16="http://schemas.microsoft.com/office/drawing/2014/main" id="{5982D12E-9739-7E4B-998F-BF6C61C67E05}"/>
                </a:ext>
              </a:extLst>
            </p:cNvPr>
            <p:cNvSpPr/>
            <p:nvPr/>
          </p:nvSpPr>
          <p:spPr>
            <a:xfrm>
              <a:off x="8305085" y="4325857"/>
              <a:ext cx="460310" cy="469656"/>
            </a:xfrm>
            <a:prstGeom prst="ellipse">
              <a:avLst/>
            </a:prstGeom>
            <a:solidFill>
              <a:srgbClr val="C00000"/>
            </a:solidFill>
            <a:ln>
              <a:solidFill>
                <a:srgbClr val="C000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92A64D1B-30E2-A245-4AAE-CDF8F4463C60}"/>
              </a:ext>
            </a:extLst>
          </p:cNvPr>
          <p:cNvGrpSpPr/>
          <p:nvPr/>
        </p:nvGrpSpPr>
        <p:grpSpPr>
          <a:xfrm>
            <a:off x="7412582" y="3932274"/>
            <a:ext cx="2977059" cy="572176"/>
            <a:chOff x="1319174" y="4115996"/>
            <a:chExt cx="1266371" cy="343393"/>
          </a:xfrm>
        </p:grpSpPr>
        <p:sp>
          <p:nvSpPr>
            <p:cNvPr id="29" name="Arrow: Left 28">
              <a:extLst>
                <a:ext uri="{FF2B5EF4-FFF2-40B4-BE49-F238E27FC236}">
                  <a16:creationId xmlns:a16="http://schemas.microsoft.com/office/drawing/2014/main" id="{C8ED74EA-4451-65ED-547E-D387E845D04E}"/>
                </a:ext>
              </a:extLst>
            </p:cNvPr>
            <p:cNvSpPr/>
            <p:nvPr/>
          </p:nvSpPr>
          <p:spPr>
            <a:xfrm rot="10800000" flipH="1">
              <a:off x="1319174" y="4166720"/>
              <a:ext cx="333409" cy="184540"/>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Content Placeholder 6">
              <a:extLst>
                <a:ext uri="{FF2B5EF4-FFF2-40B4-BE49-F238E27FC236}">
                  <a16:creationId xmlns:a16="http://schemas.microsoft.com/office/drawing/2014/main" id="{C72896D2-15D5-0D50-E38E-6050592B2E72}"/>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ctr">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A rootkit can be installed in a user account</a:t>
              </a:r>
            </a:p>
          </p:txBody>
        </p:sp>
      </p:grpSp>
    </p:spTree>
    <p:extLst>
      <p:ext uri="{BB962C8B-B14F-4D97-AF65-F5344CB8AC3E}">
        <p14:creationId xmlns:p14="http://schemas.microsoft.com/office/powerpoint/2010/main" val="13970837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Arrow: Right 17">
            <a:extLst>
              <a:ext uri="{FF2B5EF4-FFF2-40B4-BE49-F238E27FC236}">
                <a16:creationId xmlns:a16="http://schemas.microsoft.com/office/drawing/2014/main" id="{AF406439-14ED-25E7-585C-4210390D79D7}"/>
              </a:ext>
            </a:extLst>
          </p:cNvPr>
          <p:cNvSpPr/>
          <p:nvPr/>
        </p:nvSpPr>
        <p:spPr>
          <a:xfrm flipH="1">
            <a:off x="4646715" y="2344283"/>
            <a:ext cx="4042560" cy="221815"/>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Arrow: Right 60">
            <a:extLst>
              <a:ext uri="{FF2B5EF4-FFF2-40B4-BE49-F238E27FC236}">
                <a16:creationId xmlns:a16="http://schemas.microsoft.com/office/drawing/2014/main" id="{B820F507-5308-89BD-FA58-8C9817EE9104}"/>
              </a:ext>
            </a:extLst>
          </p:cNvPr>
          <p:cNvSpPr/>
          <p:nvPr/>
        </p:nvSpPr>
        <p:spPr>
          <a:xfrm flipH="1">
            <a:off x="4646713" y="2356727"/>
            <a:ext cx="3985380" cy="221815"/>
          </a:xfrm>
          <a:prstGeom prst="rightArrow">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83D64211-EFA9-1CF3-48AD-BD10E61008F3}"/>
              </a:ext>
            </a:extLst>
          </p:cNvPr>
          <p:cNvSpPr>
            <a:spLocks noGrp="1"/>
          </p:cNvSpPr>
          <p:nvPr>
            <p:ph type="title"/>
          </p:nvPr>
        </p:nvSpPr>
        <p:spPr/>
        <p:txBody>
          <a:bodyPr/>
          <a:lstStyle/>
          <a:p>
            <a:r>
              <a:rPr lang="en-US" dirty="0"/>
              <a:t>ANIMATION: Rootkits</a:t>
            </a:r>
            <a:endParaRPr lang="en-GB" dirty="0"/>
          </a:p>
        </p:txBody>
      </p:sp>
      <p:sp>
        <p:nvSpPr>
          <p:cNvPr id="4" name="Footer Placeholder 3">
            <a:extLst>
              <a:ext uri="{FF2B5EF4-FFF2-40B4-BE49-F238E27FC236}">
                <a16:creationId xmlns:a16="http://schemas.microsoft.com/office/drawing/2014/main" id="{07C89EA8-94D9-F922-9793-1F645A07BF15}"/>
              </a:ext>
            </a:extLst>
          </p:cNvPr>
          <p:cNvSpPr>
            <a:spLocks noGrp="1"/>
          </p:cNvSpPr>
          <p:nvPr>
            <p:ph type="ftr" sz="quarter" idx="11"/>
          </p:nvPr>
        </p:nvSpPr>
        <p:spPr/>
        <p:txBody>
          <a:bodyPr/>
          <a:lstStyle/>
          <a:p>
            <a:r>
              <a:rPr lang="en-GB" dirty="0"/>
              <a:t>All text copyright © TheComputingTutor Ltd 2024. All rights Reserved.</a:t>
            </a:r>
          </a:p>
        </p:txBody>
      </p:sp>
      <p:sp>
        <p:nvSpPr>
          <p:cNvPr id="32" name="Content Placeholder 6">
            <a:extLst>
              <a:ext uri="{FF2B5EF4-FFF2-40B4-BE49-F238E27FC236}">
                <a16:creationId xmlns:a16="http://schemas.microsoft.com/office/drawing/2014/main" id="{F7BE0187-AD3E-815E-9D76-6A42C40100B2}"/>
              </a:ext>
            </a:extLst>
          </p:cNvPr>
          <p:cNvSpPr txBox="1">
            <a:spLocks/>
          </p:cNvSpPr>
          <p:nvPr/>
        </p:nvSpPr>
        <p:spPr>
          <a:xfrm>
            <a:off x="8236722" y="3043998"/>
            <a:ext cx="2128287" cy="483324"/>
          </a:xfrm>
          <a:prstGeom prst="rect">
            <a:avLst/>
          </a:prstGeom>
          <a:solidFill>
            <a:schemeClr val="bg1"/>
          </a:solidFill>
          <a:ln w="38100">
            <a:solidFill>
              <a:srgbClr val="0070C0"/>
            </a:solidFill>
          </a:ln>
        </p:spPr>
        <p:txBody>
          <a:bodyPr vert="horz" lIns="0" tIns="72000" rIns="72000" bIns="45720" rtlCol="0" anchor="ctr">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Attacker creates rootkit malware</a:t>
            </a:r>
          </a:p>
        </p:txBody>
      </p:sp>
      <p:sp>
        <p:nvSpPr>
          <p:cNvPr id="24" name="Cloud 23">
            <a:extLst>
              <a:ext uri="{FF2B5EF4-FFF2-40B4-BE49-F238E27FC236}">
                <a16:creationId xmlns:a16="http://schemas.microsoft.com/office/drawing/2014/main" id="{70FD3E56-362C-CCA2-503A-8BA80807BC08}"/>
              </a:ext>
            </a:extLst>
          </p:cNvPr>
          <p:cNvSpPr/>
          <p:nvPr/>
        </p:nvSpPr>
        <p:spPr>
          <a:xfrm>
            <a:off x="5988786" y="2226703"/>
            <a:ext cx="1749065" cy="1233399"/>
          </a:xfrm>
          <a:prstGeom prst="cloud">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ngenial" panose="02000503040000020004" pitchFamily="2" charset="0"/>
              </a:rPr>
              <a:t>THE INTERNET</a:t>
            </a:r>
          </a:p>
        </p:txBody>
      </p:sp>
      <p:grpSp>
        <p:nvGrpSpPr>
          <p:cNvPr id="5" name="Group 4">
            <a:extLst>
              <a:ext uri="{FF2B5EF4-FFF2-40B4-BE49-F238E27FC236}">
                <a16:creationId xmlns:a16="http://schemas.microsoft.com/office/drawing/2014/main" id="{4A1C536A-E885-0E43-5916-97CF40EE515F}"/>
              </a:ext>
            </a:extLst>
          </p:cNvPr>
          <p:cNvGrpSpPr/>
          <p:nvPr/>
        </p:nvGrpSpPr>
        <p:grpSpPr>
          <a:xfrm>
            <a:off x="9550452" y="5638981"/>
            <a:ext cx="645483" cy="487608"/>
            <a:chOff x="6763265" y="3933568"/>
            <a:chExt cx="1412789" cy="1202724"/>
          </a:xfrm>
        </p:grpSpPr>
        <p:pic>
          <p:nvPicPr>
            <p:cNvPr id="7" name="Graphic 6" descr="Thumbs up sign with solid fill">
              <a:extLst>
                <a:ext uri="{FF2B5EF4-FFF2-40B4-BE49-F238E27FC236}">
                  <a16:creationId xmlns:a16="http://schemas.microsoft.com/office/drawing/2014/main" id="{BB38B2F5-FE75-CC42-2DF7-28853367A0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77501" y="4002189"/>
              <a:ext cx="914400" cy="914400"/>
            </a:xfrm>
            <a:prstGeom prst="rect">
              <a:avLst/>
            </a:prstGeom>
          </p:spPr>
        </p:pic>
        <p:sp>
          <p:nvSpPr>
            <p:cNvPr id="9" name="Rectangle: Rounded Corners 8">
              <a:extLst>
                <a:ext uri="{FF2B5EF4-FFF2-40B4-BE49-F238E27FC236}">
                  <a16:creationId xmlns:a16="http://schemas.microsoft.com/office/drawing/2014/main" id="{BF96E4F0-F48E-13E6-B100-1679C3999AF2}"/>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10" name="Rectangle: Rounded Corners 9">
            <a:extLst>
              <a:ext uri="{FF2B5EF4-FFF2-40B4-BE49-F238E27FC236}">
                <a16:creationId xmlns:a16="http://schemas.microsoft.com/office/drawing/2014/main" id="{87649B2E-6010-C2B7-BCDF-7B73C3220F87}"/>
              </a:ext>
            </a:extLst>
          </p:cNvPr>
          <p:cNvSpPr/>
          <p:nvPr/>
        </p:nvSpPr>
        <p:spPr>
          <a:xfrm>
            <a:off x="2513281" y="5639793"/>
            <a:ext cx="6966060"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Congenial" panose="02000503040000020004" pitchFamily="2" charset="0"/>
              </a:rPr>
              <a:t>Remotely controlling a device with a rootkit</a:t>
            </a:r>
            <a:endParaRPr lang="en-GB" sz="2000" dirty="0">
              <a:latin typeface="Congenial" panose="02000503040000020004" pitchFamily="2" charset="0"/>
            </a:endParaRPr>
          </a:p>
        </p:txBody>
      </p:sp>
      <p:grpSp>
        <p:nvGrpSpPr>
          <p:cNvPr id="29" name="Group 28">
            <a:extLst>
              <a:ext uri="{FF2B5EF4-FFF2-40B4-BE49-F238E27FC236}">
                <a16:creationId xmlns:a16="http://schemas.microsoft.com/office/drawing/2014/main" id="{59A9DA48-B119-1E67-F180-2288137DDE6F}"/>
              </a:ext>
            </a:extLst>
          </p:cNvPr>
          <p:cNvGrpSpPr/>
          <p:nvPr/>
        </p:nvGrpSpPr>
        <p:grpSpPr>
          <a:xfrm>
            <a:off x="3268433" y="1869110"/>
            <a:ext cx="1502566" cy="1450757"/>
            <a:chOff x="2263379" y="4476363"/>
            <a:chExt cx="1022787" cy="1018446"/>
          </a:xfrm>
        </p:grpSpPr>
        <p:pic>
          <p:nvPicPr>
            <p:cNvPr id="30" name="Graphic 29" descr="Computer with solid fill">
              <a:extLst>
                <a:ext uri="{FF2B5EF4-FFF2-40B4-BE49-F238E27FC236}">
                  <a16:creationId xmlns:a16="http://schemas.microsoft.com/office/drawing/2014/main" id="{455182BC-54F1-D4BD-FF80-494C0CDB626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317573" y="4476363"/>
              <a:ext cx="914400" cy="914400"/>
            </a:xfrm>
            <a:prstGeom prst="rect">
              <a:avLst/>
            </a:prstGeom>
          </p:spPr>
        </p:pic>
        <p:sp>
          <p:nvSpPr>
            <p:cNvPr id="31" name="Rectangle: Top Corners Rounded 30">
              <a:extLst>
                <a:ext uri="{FF2B5EF4-FFF2-40B4-BE49-F238E27FC236}">
                  <a16:creationId xmlns:a16="http://schemas.microsoft.com/office/drawing/2014/main" id="{A0BF064A-5780-D6D4-CB59-5F6098C09001}"/>
                </a:ext>
              </a:extLst>
            </p:cNvPr>
            <p:cNvSpPr/>
            <p:nvPr/>
          </p:nvSpPr>
          <p:spPr>
            <a:xfrm>
              <a:off x="2263379" y="5223300"/>
              <a:ext cx="1022787" cy="271509"/>
            </a:xfrm>
            <a:prstGeom prst="round2SameRect">
              <a:avLst>
                <a:gd name="adj1" fmla="val 43830"/>
                <a:gd name="adj2" fmla="val 50000"/>
              </a:avLst>
            </a:prstGeom>
            <a:solidFill>
              <a:srgbClr val="8E4221"/>
            </a:solidFill>
            <a:ln>
              <a:solidFill>
                <a:srgbClr val="8E4221"/>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GB" sz="1600" dirty="0">
                  <a:latin typeface="Congenial" panose="02000503040000020004" pitchFamily="2" charset="0"/>
                </a:rPr>
                <a:t>TARGET</a:t>
              </a:r>
            </a:p>
          </p:txBody>
        </p:sp>
      </p:grpSp>
      <p:grpSp>
        <p:nvGrpSpPr>
          <p:cNvPr id="12" name="Group 11">
            <a:extLst>
              <a:ext uri="{FF2B5EF4-FFF2-40B4-BE49-F238E27FC236}">
                <a16:creationId xmlns:a16="http://schemas.microsoft.com/office/drawing/2014/main" id="{7FEE399F-D395-D428-C0AB-511E5E44EE91}"/>
              </a:ext>
            </a:extLst>
          </p:cNvPr>
          <p:cNvGrpSpPr/>
          <p:nvPr/>
        </p:nvGrpSpPr>
        <p:grpSpPr>
          <a:xfrm>
            <a:off x="8557495" y="1871791"/>
            <a:ext cx="1280278" cy="1089947"/>
            <a:chOff x="4691314" y="4186646"/>
            <a:chExt cx="1435166" cy="1227399"/>
          </a:xfrm>
        </p:grpSpPr>
        <p:grpSp>
          <p:nvGrpSpPr>
            <p:cNvPr id="13" name="Group 12">
              <a:extLst>
                <a:ext uri="{FF2B5EF4-FFF2-40B4-BE49-F238E27FC236}">
                  <a16:creationId xmlns:a16="http://schemas.microsoft.com/office/drawing/2014/main" id="{7473B52C-6A45-AAB9-7972-0FBC143FD60C}"/>
                </a:ext>
              </a:extLst>
            </p:cNvPr>
            <p:cNvGrpSpPr/>
            <p:nvPr/>
          </p:nvGrpSpPr>
          <p:grpSpPr>
            <a:xfrm>
              <a:off x="4898992" y="4186646"/>
              <a:ext cx="958850" cy="896473"/>
              <a:chOff x="4010025" y="1889125"/>
              <a:chExt cx="800100" cy="751404"/>
            </a:xfrm>
          </p:grpSpPr>
          <p:sp>
            <p:nvSpPr>
              <p:cNvPr id="21" name="Oval 20">
                <a:extLst>
                  <a:ext uri="{FF2B5EF4-FFF2-40B4-BE49-F238E27FC236}">
                    <a16:creationId xmlns:a16="http://schemas.microsoft.com/office/drawing/2014/main" id="{163F29BE-FB57-4F43-9A8B-A912976F2993}"/>
                  </a:ext>
                </a:extLst>
              </p:cNvPr>
              <p:cNvSpPr/>
              <p:nvPr/>
            </p:nvSpPr>
            <p:spPr>
              <a:xfrm>
                <a:off x="4165600" y="1889125"/>
                <a:ext cx="488950" cy="419289"/>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41946109-8544-7100-82EA-C25EE6F170AA}"/>
                  </a:ext>
                </a:extLst>
              </p:cNvPr>
              <p:cNvSpPr/>
              <p:nvPr/>
            </p:nvSpPr>
            <p:spPr>
              <a:xfrm rot="1102506">
                <a:off x="4242505" y="2056418"/>
                <a:ext cx="125396" cy="45719"/>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14A86F7F-6639-B703-8899-E78ECFE1CA1A}"/>
                  </a:ext>
                </a:extLst>
              </p:cNvPr>
              <p:cNvSpPr/>
              <p:nvPr/>
            </p:nvSpPr>
            <p:spPr>
              <a:xfrm rot="9378324">
                <a:off x="4423544" y="2054041"/>
                <a:ext cx="125396" cy="45719"/>
              </a:xfrm>
              <a:prstGeom prst="ellipse">
                <a:avLst/>
              </a:prstGeom>
              <a:solidFill>
                <a:schemeClr val="bg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rapezoid 25">
                <a:extLst>
                  <a:ext uri="{FF2B5EF4-FFF2-40B4-BE49-F238E27FC236}">
                    <a16:creationId xmlns:a16="http://schemas.microsoft.com/office/drawing/2014/main" id="{C91ABEDF-20E2-FD39-AFC7-C6E71B891DAA}"/>
                  </a:ext>
                </a:extLst>
              </p:cNvPr>
              <p:cNvSpPr/>
              <p:nvPr/>
            </p:nvSpPr>
            <p:spPr>
              <a:xfrm flipV="1">
                <a:off x="4165600" y="2315821"/>
                <a:ext cx="488950" cy="209046"/>
              </a:xfrm>
              <a:prstGeom prst="trapezoid">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Rounded Corners 26">
                <a:extLst>
                  <a:ext uri="{FF2B5EF4-FFF2-40B4-BE49-F238E27FC236}">
                    <a16:creationId xmlns:a16="http://schemas.microsoft.com/office/drawing/2014/main" id="{954B1845-A07F-EFB5-C31E-FC10B4D6CA7B}"/>
                  </a:ext>
                </a:extLst>
              </p:cNvPr>
              <p:cNvSpPr/>
              <p:nvPr/>
            </p:nvSpPr>
            <p:spPr>
              <a:xfrm>
                <a:off x="4151377" y="2548406"/>
                <a:ext cx="536532" cy="45719"/>
              </a:xfrm>
              <a:prstGeom prst="round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Top Corners Snipped 27">
                <a:extLst>
                  <a:ext uri="{FF2B5EF4-FFF2-40B4-BE49-F238E27FC236}">
                    <a16:creationId xmlns:a16="http://schemas.microsoft.com/office/drawing/2014/main" id="{94427C2D-D91B-A9D5-9B31-58DF77E9C497}"/>
                  </a:ext>
                </a:extLst>
              </p:cNvPr>
              <p:cNvSpPr/>
              <p:nvPr/>
            </p:nvSpPr>
            <p:spPr>
              <a:xfrm>
                <a:off x="4010025" y="2228946"/>
                <a:ext cx="800100" cy="411583"/>
              </a:xfrm>
              <a:prstGeom prst="snip2SameRect">
                <a:avLst>
                  <a:gd name="adj1" fmla="val 50000"/>
                  <a:gd name="adj2" fmla="val 34708"/>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grpSp>
        <p:sp>
          <p:nvSpPr>
            <p:cNvPr id="14" name="Chord 13">
              <a:extLst>
                <a:ext uri="{FF2B5EF4-FFF2-40B4-BE49-F238E27FC236}">
                  <a16:creationId xmlns:a16="http://schemas.microsoft.com/office/drawing/2014/main" id="{2213A03D-2D42-5760-6FDD-CCE8888EEE98}"/>
                </a:ext>
              </a:extLst>
            </p:cNvPr>
            <p:cNvSpPr/>
            <p:nvPr/>
          </p:nvSpPr>
          <p:spPr>
            <a:xfrm>
              <a:off x="4774938" y="4586316"/>
              <a:ext cx="795788" cy="500239"/>
            </a:xfrm>
            <a:prstGeom prst="chord">
              <a:avLst>
                <a:gd name="adj1" fmla="val 2700000"/>
                <a:gd name="adj2" fmla="val 15608322"/>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5" name="Chord 14">
              <a:extLst>
                <a:ext uri="{FF2B5EF4-FFF2-40B4-BE49-F238E27FC236}">
                  <a16:creationId xmlns:a16="http://schemas.microsoft.com/office/drawing/2014/main" id="{3DF59C3D-C34A-7193-DDF1-E64959EE2881}"/>
                </a:ext>
              </a:extLst>
            </p:cNvPr>
            <p:cNvSpPr/>
            <p:nvPr/>
          </p:nvSpPr>
          <p:spPr>
            <a:xfrm flipH="1">
              <a:off x="5213550" y="4603523"/>
              <a:ext cx="731689" cy="479596"/>
            </a:xfrm>
            <a:prstGeom prst="chord">
              <a:avLst>
                <a:gd name="adj1" fmla="val 2780473"/>
                <a:gd name="adj2" fmla="val 15608322"/>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16" name="Rectangle: Top Corners Rounded 15">
              <a:extLst>
                <a:ext uri="{FF2B5EF4-FFF2-40B4-BE49-F238E27FC236}">
                  <a16:creationId xmlns:a16="http://schemas.microsoft.com/office/drawing/2014/main" id="{EF5AF80B-73DA-9DCB-8349-57BCCEF7AB8D}"/>
                </a:ext>
              </a:extLst>
            </p:cNvPr>
            <p:cNvSpPr/>
            <p:nvPr/>
          </p:nvSpPr>
          <p:spPr>
            <a:xfrm>
              <a:off x="4691314" y="5083119"/>
              <a:ext cx="1435166" cy="330926"/>
            </a:xfrm>
            <a:prstGeom prst="round2SameRect">
              <a:avLst>
                <a:gd name="adj1" fmla="val 43830"/>
                <a:gd name="adj2"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latin typeface="Congenial" panose="02000503040000020004" pitchFamily="2" charset="0"/>
                </a:rPr>
                <a:t>ATTACKER</a:t>
              </a:r>
            </a:p>
          </p:txBody>
        </p:sp>
        <p:sp>
          <p:nvSpPr>
            <p:cNvPr id="17" name="Trapezoid 16">
              <a:extLst>
                <a:ext uri="{FF2B5EF4-FFF2-40B4-BE49-F238E27FC236}">
                  <a16:creationId xmlns:a16="http://schemas.microsoft.com/office/drawing/2014/main" id="{6F97A8F4-50E3-72AB-72D5-986D33A65381}"/>
                </a:ext>
              </a:extLst>
            </p:cNvPr>
            <p:cNvSpPr/>
            <p:nvPr/>
          </p:nvSpPr>
          <p:spPr>
            <a:xfrm flipV="1">
              <a:off x="5075245" y="4668448"/>
              <a:ext cx="585964" cy="249405"/>
            </a:xfrm>
            <a:prstGeom prst="trapezoid">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Rounded Corners 18">
              <a:extLst>
                <a:ext uri="{FF2B5EF4-FFF2-40B4-BE49-F238E27FC236}">
                  <a16:creationId xmlns:a16="http://schemas.microsoft.com/office/drawing/2014/main" id="{D6068F99-30ED-9829-75D4-CB49F1FDFB7D}"/>
                </a:ext>
              </a:extLst>
            </p:cNvPr>
            <p:cNvSpPr/>
            <p:nvPr/>
          </p:nvSpPr>
          <p:spPr>
            <a:xfrm>
              <a:off x="5058200" y="4945936"/>
              <a:ext cx="642987" cy="54546"/>
            </a:xfrm>
            <a:prstGeom prst="round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1" name="Content Placeholder 6">
            <a:extLst>
              <a:ext uri="{FF2B5EF4-FFF2-40B4-BE49-F238E27FC236}">
                <a16:creationId xmlns:a16="http://schemas.microsoft.com/office/drawing/2014/main" id="{669D26A8-27F7-B19C-0B34-F862B391A733}"/>
              </a:ext>
            </a:extLst>
          </p:cNvPr>
          <p:cNvSpPr txBox="1">
            <a:spLocks/>
          </p:cNvSpPr>
          <p:nvPr/>
        </p:nvSpPr>
        <p:spPr>
          <a:xfrm>
            <a:off x="2966256" y="3460102"/>
            <a:ext cx="2128287" cy="483324"/>
          </a:xfrm>
          <a:prstGeom prst="rect">
            <a:avLst/>
          </a:prstGeom>
          <a:solidFill>
            <a:schemeClr val="bg1"/>
          </a:solidFill>
          <a:ln w="38100">
            <a:solidFill>
              <a:srgbClr val="0070C0"/>
            </a:solidFill>
          </a:ln>
        </p:spPr>
        <p:txBody>
          <a:bodyPr vert="horz" lIns="0" tIns="72000" rIns="72000" bIns="45720" rtlCol="0" anchor="ctr">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Device infected with rootkit</a:t>
            </a:r>
          </a:p>
        </p:txBody>
      </p:sp>
      <p:sp>
        <p:nvSpPr>
          <p:cNvPr id="84" name="Content Placeholder 6">
            <a:extLst>
              <a:ext uri="{FF2B5EF4-FFF2-40B4-BE49-F238E27FC236}">
                <a16:creationId xmlns:a16="http://schemas.microsoft.com/office/drawing/2014/main" id="{2D8B7B4A-1DEF-1E3B-401D-1BCCC2D2AD14}"/>
              </a:ext>
            </a:extLst>
          </p:cNvPr>
          <p:cNvSpPr txBox="1">
            <a:spLocks/>
          </p:cNvSpPr>
          <p:nvPr/>
        </p:nvSpPr>
        <p:spPr>
          <a:xfrm>
            <a:off x="2966256" y="3480832"/>
            <a:ext cx="2128287" cy="483324"/>
          </a:xfrm>
          <a:prstGeom prst="rect">
            <a:avLst/>
          </a:prstGeom>
          <a:solidFill>
            <a:schemeClr val="bg1"/>
          </a:solidFill>
          <a:ln w="38100">
            <a:solidFill>
              <a:srgbClr val="0070C0"/>
            </a:solidFill>
          </a:ln>
        </p:spPr>
        <p:txBody>
          <a:bodyPr vert="horz" lIns="0" tIns="72000" rIns="72000" bIns="45720" rtlCol="0" anchor="ctr">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None/>
            </a:pPr>
            <a:r>
              <a:rPr lang="en-GB" dirty="0">
                <a:latin typeface="Congenial" panose="02000503040000020004" pitchFamily="2" charset="0"/>
              </a:rPr>
              <a:t>Infected device carries out remote commands</a:t>
            </a:r>
          </a:p>
        </p:txBody>
      </p:sp>
      <p:grpSp>
        <p:nvGrpSpPr>
          <p:cNvPr id="85" name="Group 84">
            <a:extLst>
              <a:ext uri="{FF2B5EF4-FFF2-40B4-BE49-F238E27FC236}">
                <a16:creationId xmlns:a16="http://schemas.microsoft.com/office/drawing/2014/main" id="{7416A09F-5ABA-E330-DAE9-26B28A9FFF1A}"/>
              </a:ext>
            </a:extLst>
          </p:cNvPr>
          <p:cNvGrpSpPr/>
          <p:nvPr/>
        </p:nvGrpSpPr>
        <p:grpSpPr>
          <a:xfrm>
            <a:off x="1844509" y="2297265"/>
            <a:ext cx="1533336" cy="548092"/>
            <a:chOff x="6544704" y="2148143"/>
            <a:chExt cx="1533336" cy="548092"/>
          </a:xfrm>
        </p:grpSpPr>
        <p:grpSp>
          <p:nvGrpSpPr>
            <p:cNvPr id="86" name="Group 85">
              <a:extLst>
                <a:ext uri="{FF2B5EF4-FFF2-40B4-BE49-F238E27FC236}">
                  <a16:creationId xmlns:a16="http://schemas.microsoft.com/office/drawing/2014/main" id="{76A0AD47-1E20-80A3-DD3E-203F165DCD89}"/>
                </a:ext>
              </a:extLst>
            </p:cNvPr>
            <p:cNvGrpSpPr/>
            <p:nvPr/>
          </p:nvGrpSpPr>
          <p:grpSpPr>
            <a:xfrm>
              <a:off x="6544704" y="2148143"/>
              <a:ext cx="665130" cy="548092"/>
              <a:chOff x="6401254" y="3638554"/>
              <a:chExt cx="1107466" cy="929862"/>
            </a:xfrm>
          </p:grpSpPr>
          <p:sp>
            <p:nvSpPr>
              <p:cNvPr id="88" name="Oval 87">
                <a:extLst>
                  <a:ext uri="{FF2B5EF4-FFF2-40B4-BE49-F238E27FC236}">
                    <a16:creationId xmlns:a16="http://schemas.microsoft.com/office/drawing/2014/main" id="{540E7B0F-76C0-EE37-E0E8-4AECA64518E0}"/>
                  </a:ext>
                </a:extLst>
              </p:cNvPr>
              <p:cNvSpPr/>
              <p:nvPr/>
            </p:nvSpPr>
            <p:spPr>
              <a:xfrm>
                <a:off x="6401254" y="3638554"/>
                <a:ext cx="1107466" cy="929862"/>
              </a:xfrm>
              <a:prstGeom prst="ellipse">
                <a:avLst/>
              </a:prstGeom>
              <a:solidFill>
                <a:schemeClr val="bg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Multiplication Sign 88">
                <a:extLst>
                  <a:ext uri="{FF2B5EF4-FFF2-40B4-BE49-F238E27FC236}">
                    <a16:creationId xmlns:a16="http://schemas.microsoft.com/office/drawing/2014/main" id="{563EDD53-A731-AE0B-0467-0117F532039B}"/>
                  </a:ext>
                </a:extLst>
              </p:cNvPr>
              <p:cNvSpPr/>
              <p:nvPr/>
            </p:nvSpPr>
            <p:spPr>
              <a:xfrm>
                <a:off x="6562316" y="3731911"/>
                <a:ext cx="772698" cy="743147"/>
              </a:xfrm>
              <a:prstGeom prst="mathMultiply">
                <a:avLst>
                  <a:gd name="adj1" fmla="val 11283"/>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7" name="Rectangle 86">
              <a:extLst>
                <a:ext uri="{FF2B5EF4-FFF2-40B4-BE49-F238E27FC236}">
                  <a16:creationId xmlns:a16="http://schemas.microsoft.com/office/drawing/2014/main" id="{48FDD6A6-0AA3-063C-2FC4-12AB6A5BC644}"/>
                </a:ext>
              </a:extLst>
            </p:cNvPr>
            <p:cNvSpPr/>
            <p:nvPr/>
          </p:nvSpPr>
          <p:spPr>
            <a:xfrm>
              <a:off x="7198460" y="2354923"/>
              <a:ext cx="879580" cy="109865"/>
            </a:xfrm>
            <a:prstGeom prst="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 name="Group 2">
            <a:extLst>
              <a:ext uri="{FF2B5EF4-FFF2-40B4-BE49-F238E27FC236}">
                <a16:creationId xmlns:a16="http://schemas.microsoft.com/office/drawing/2014/main" id="{A125DDEA-227A-812A-353E-68E323582FFD}"/>
              </a:ext>
            </a:extLst>
          </p:cNvPr>
          <p:cNvGrpSpPr/>
          <p:nvPr/>
        </p:nvGrpSpPr>
        <p:grpSpPr>
          <a:xfrm>
            <a:off x="7873374" y="2161681"/>
            <a:ext cx="623162" cy="584460"/>
            <a:chOff x="8078040" y="4103485"/>
            <a:chExt cx="914400" cy="914400"/>
          </a:xfrm>
        </p:grpSpPr>
        <p:pic>
          <p:nvPicPr>
            <p:cNvPr id="8" name="Graphic 7" descr="Germ with solid fill">
              <a:extLst>
                <a:ext uri="{FF2B5EF4-FFF2-40B4-BE49-F238E27FC236}">
                  <a16:creationId xmlns:a16="http://schemas.microsoft.com/office/drawing/2014/main" id="{0B53CE44-A4FE-4FE5-61B0-E70F1BF0E6F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078040" y="4103485"/>
              <a:ext cx="914400" cy="914400"/>
            </a:xfrm>
            <a:prstGeom prst="rect">
              <a:avLst/>
            </a:prstGeom>
          </p:spPr>
        </p:pic>
        <p:sp>
          <p:nvSpPr>
            <p:cNvPr id="11" name="Oval 10">
              <a:extLst>
                <a:ext uri="{FF2B5EF4-FFF2-40B4-BE49-F238E27FC236}">
                  <a16:creationId xmlns:a16="http://schemas.microsoft.com/office/drawing/2014/main" id="{2F054748-5FDD-0EFD-A4A0-CA065390A02C}"/>
                </a:ext>
              </a:extLst>
            </p:cNvPr>
            <p:cNvSpPr/>
            <p:nvPr/>
          </p:nvSpPr>
          <p:spPr>
            <a:xfrm>
              <a:off x="8305085" y="4325857"/>
              <a:ext cx="460310" cy="469656"/>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grpSp>
      <p:sp>
        <p:nvSpPr>
          <p:cNvPr id="100" name="Rectangle 99">
            <a:extLst>
              <a:ext uri="{FF2B5EF4-FFF2-40B4-BE49-F238E27FC236}">
                <a16:creationId xmlns:a16="http://schemas.microsoft.com/office/drawing/2014/main" id="{CA348427-9562-2A16-47F8-BD7FD777612D}"/>
              </a:ext>
            </a:extLst>
          </p:cNvPr>
          <p:cNvSpPr/>
          <p:nvPr/>
        </p:nvSpPr>
        <p:spPr>
          <a:xfrm>
            <a:off x="10537371" y="4858139"/>
            <a:ext cx="410547" cy="26250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ontent Placeholder 6">
            <a:extLst>
              <a:ext uri="{FF2B5EF4-FFF2-40B4-BE49-F238E27FC236}">
                <a16:creationId xmlns:a16="http://schemas.microsoft.com/office/drawing/2014/main" id="{FAF6BD05-DFAA-CAE0-751B-E3DF3AC74126}"/>
              </a:ext>
            </a:extLst>
          </p:cNvPr>
          <p:cNvSpPr txBox="1">
            <a:spLocks/>
          </p:cNvSpPr>
          <p:nvPr/>
        </p:nvSpPr>
        <p:spPr>
          <a:xfrm>
            <a:off x="8236721" y="3050588"/>
            <a:ext cx="2128287" cy="584459"/>
          </a:xfrm>
          <a:prstGeom prst="rect">
            <a:avLst/>
          </a:prstGeom>
          <a:solidFill>
            <a:schemeClr val="bg1"/>
          </a:solidFill>
          <a:ln w="38100">
            <a:solidFill>
              <a:srgbClr val="0070C0"/>
            </a:solidFill>
          </a:ln>
        </p:spPr>
        <p:txBody>
          <a:bodyPr vert="horz" lIns="0" tIns="72000" rIns="72000" bIns="45720" rtlCol="0" anchor="ctr">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Attacker sends remote commands to control the device</a:t>
            </a:r>
          </a:p>
        </p:txBody>
      </p:sp>
      <p:sp>
        <p:nvSpPr>
          <p:cNvPr id="39" name="Rectangle: Rounded Corners 38">
            <a:extLst>
              <a:ext uri="{FF2B5EF4-FFF2-40B4-BE49-F238E27FC236}">
                <a16:creationId xmlns:a16="http://schemas.microsoft.com/office/drawing/2014/main" id="{087FC43F-7BCA-1DD5-5315-9E213C43FB94}"/>
              </a:ext>
            </a:extLst>
          </p:cNvPr>
          <p:cNvSpPr/>
          <p:nvPr/>
        </p:nvSpPr>
        <p:spPr>
          <a:xfrm>
            <a:off x="7498826" y="2323857"/>
            <a:ext cx="1163216" cy="305858"/>
          </a:xfrm>
          <a:prstGeom prst="roundRect">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Congenial" panose="02000503040000020004" pitchFamily="2" charset="0"/>
              </a:rPr>
              <a:t>COMMAND</a:t>
            </a:r>
          </a:p>
        </p:txBody>
      </p:sp>
      <p:sp>
        <p:nvSpPr>
          <p:cNvPr id="41" name="Rectangle 40">
            <a:extLst>
              <a:ext uri="{FF2B5EF4-FFF2-40B4-BE49-F238E27FC236}">
                <a16:creationId xmlns:a16="http://schemas.microsoft.com/office/drawing/2014/main" id="{C4635605-99B0-BB46-0077-20DCDAB83E87}"/>
              </a:ext>
            </a:extLst>
          </p:cNvPr>
          <p:cNvSpPr/>
          <p:nvPr/>
        </p:nvSpPr>
        <p:spPr>
          <a:xfrm>
            <a:off x="10730204" y="5120641"/>
            <a:ext cx="267478" cy="1791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2" name="24s">
            <a:hlinkClick r:id="" action="ppaction://media"/>
            <a:extLst>
              <a:ext uri="{FF2B5EF4-FFF2-40B4-BE49-F238E27FC236}">
                <a16:creationId xmlns:a16="http://schemas.microsoft.com/office/drawing/2014/main" id="{A70D5524-FB0D-FFEE-0100-BD103ED27A22}"/>
              </a:ext>
            </a:extLst>
          </p:cNvPr>
          <p:cNvPicPr>
            <a:picLocks noChangeAspect="1"/>
          </p:cNvPicPr>
          <p:nvPr>
            <a:audioFile r:link="rId1"/>
            <p:extLst>
              <p:ext uri="{DAA4B4D4-6D71-4841-9C94-3DE7FCFB9230}">
                <p14:media xmlns:p14="http://schemas.microsoft.com/office/powerpoint/2010/main" r:embed="rId2">
                  <p14:trim end="2476.712"/>
                  <p14:bmkLst>
                    <p14:bmk name="Bookmark 1" time="0"/>
                  </p14:bmkLst>
                </p14:media>
              </p:ext>
            </p:extLst>
          </p:nvPr>
        </p:nvPicPr>
        <p:blipFill>
          <a:blip r:embed="rId10"/>
          <a:stretch>
            <a:fillRect/>
          </a:stretch>
        </p:blipFill>
        <p:spPr>
          <a:xfrm>
            <a:off x="317241" y="125963"/>
            <a:ext cx="609600" cy="609600"/>
          </a:xfrm>
          <a:prstGeom prst="rect">
            <a:avLst/>
          </a:prstGeom>
        </p:spPr>
      </p:pic>
    </p:spTree>
    <p:extLst>
      <p:ext uri="{BB962C8B-B14F-4D97-AF65-F5344CB8AC3E}">
        <p14:creationId xmlns:p14="http://schemas.microsoft.com/office/powerpoint/2010/main" val="45949876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4000" fill="hold"/>
                                            <p:tgtEl>
                                              <p:spTgt spid="4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42"/>
                    </p:tgtEl>
                  </p:cMediaNode>
                </p:audio>
                <p:seq concurrent="1" nextAc="seek">
                  <p:cTn id="8" restart="whenNotActive" fill="hold" evtFilter="cancelBubble" nodeType="interactiveSeq">
                    <p:stCondLst>
                      <p:cond evt="onMediaBookmark" delay="0">
                        <p:tgtEl>
                          <p14:bmkTgt spid="42" bmkName="Bookmark 1"/>
                        </p:tgtEl>
                      </p:cond>
                    </p:stCondLst>
                    <p:endSync evt="end" delay="0">
                      <p:rtn val="all"/>
                    </p:endSync>
                    <p:childTnLst>
                      <p:par>
                        <p:cTn id="9" fill="hold">
                          <p:stCondLst>
                            <p:cond delay="0"/>
                          </p:stCondLst>
                          <p:childTnLst>
                            <p:par>
                              <p:cTn id="10" fill="hold">
                                <p:stCondLst>
                                  <p:cond delay="0"/>
                                </p:stCondLst>
                                <p:childTnLst>
                                  <p:par>
                                    <p:cTn id="11" presetID="1" presetClass="exit"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81"/>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5"/>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84"/>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3"/>
                                            </p:tgtEl>
                                            <p:attrNameLst>
                                              <p:attrName>style.visibility</p:attrName>
                                            </p:attrNameLst>
                                          </p:cBhvr>
                                          <p:to>
                                            <p:strVal val="hidden"/>
                                          </p:to>
                                        </p:set>
                                      </p:childTnLst>
                                    </p:cTn>
                                  </p:par>
                                </p:childTnLst>
                              </p:cTn>
                            </p:par>
                            <p:par>
                              <p:cTn id="29" fill="hold">
                                <p:stCondLst>
                                  <p:cond delay="0"/>
                                </p:stCondLst>
                                <p:childTnLst>
                                  <p:par>
                                    <p:cTn id="30" presetID="1" presetClass="entr" presetSubtype="0" fill="hold" grpId="1" nodeType="afterEffect">
                                      <p:stCondLst>
                                        <p:cond delay="3000"/>
                                      </p:stCondLst>
                                      <p:childTnLst>
                                        <p:set>
                                          <p:cBhvr>
                                            <p:cTn id="31" dur="1" fill="hold">
                                              <p:stCondLst>
                                                <p:cond delay="0"/>
                                              </p:stCondLst>
                                            </p:cTn>
                                            <p:tgtEl>
                                              <p:spTgt spid="32"/>
                                            </p:tgtEl>
                                            <p:attrNameLst>
                                              <p:attrName>style.visibility</p:attrName>
                                            </p:attrNameLst>
                                          </p:cBhvr>
                                          <p:to>
                                            <p:strVal val="visible"/>
                                          </p:to>
                                        </p:set>
                                      </p:childTnLst>
                                    </p:cTn>
                                  </p:par>
                                  <p:par>
                                    <p:cTn id="32" presetID="1" presetClass="entr" presetSubtype="0" fill="hold" nodeType="withEffect">
                                      <p:stCondLst>
                                        <p:cond delay="3000"/>
                                      </p:stCondLst>
                                      <p:childTnLst>
                                        <p:set>
                                          <p:cBhvr>
                                            <p:cTn id="33" dur="1" fill="hold">
                                              <p:stCondLst>
                                                <p:cond delay="0"/>
                                              </p:stCondLst>
                                            </p:cTn>
                                            <p:tgtEl>
                                              <p:spTgt spid="3"/>
                                            </p:tgtEl>
                                            <p:attrNameLst>
                                              <p:attrName>style.visibility</p:attrName>
                                            </p:attrNameLst>
                                          </p:cBhvr>
                                          <p:to>
                                            <p:strVal val="visible"/>
                                          </p:to>
                                        </p:set>
                                      </p:childTnLst>
                                    </p:cTn>
                                  </p:par>
                                </p:childTnLst>
                              </p:cTn>
                            </p:par>
                            <p:par>
                              <p:cTn id="34" fill="hold">
                                <p:stCondLst>
                                  <p:cond delay="3000"/>
                                </p:stCondLst>
                                <p:childTnLst>
                                  <p:par>
                                    <p:cTn id="35" presetID="1" presetClass="entr" presetSubtype="0" fill="hold" grpId="1" nodeType="afterEffect">
                                      <p:stCondLst>
                                        <p:cond delay="2000"/>
                                      </p:stCondLst>
                                      <p:childTnLst>
                                        <p:set>
                                          <p:cBhvr>
                                            <p:cTn id="36" dur="1" fill="hold">
                                              <p:stCondLst>
                                                <p:cond delay="0"/>
                                              </p:stCondLst>
                                            </p:cTn>
                                            <p:tgtEl>
                                              <p:spTgt spid="61"/>
                                            </p:tgtEl>
                                            <p:attrNameLst>
                                              <p:attrName>style.visibility</p:attrName>
                                            </p:attrNameLst>
                                          </p:cBhvr>
                                          <p:to>
                                            <p:strVal val="visible"/>
                                          </p:to>
                                        </p:set>
                                      </p:childTnLst>
                                    </p:cTn>
                                  </p:par>
                                  <p:par>
                                    <p:cTn id="37" presetID="42" presetClass="path" presetSubtype="0" accel="50000" decel="50000" fill="hold" nodeType="withEffect">
                                      <p:stCondLst>
                                        <p:cond delay="3000"/>
                                      </p:stCondLst>
                                      <p:childTnLst>
                                        <p:animMotion origin="layout" path="M -4.16667E-6 -3.7037E-7 L -0.35898 -0.00671 " pathEditMode="relative" rAng="0" ptsTypes="AA">
                                          <p:cBhvr>
                                            <p:cTn id="38" dur="5000" fill="hold"/>
                                            <p:tgtEl>
                                              <p:spTgt spid="3"/>
                                            </p:tgtEl>
                                            <p:attrNameLst>
                                              <p:attrName>ppt_x</p:attrName>
                                              <p:attrName>ppt_y</p:attrName>
                                            </p:attrNameLst>
                                          </p:cBhvr>
                                          <p:rCtr x="-17956" y="-347"/>
                                        </p:animMotion>
                                      </p:childTnLst>
                                    </p:cTn>
                                  </p:par>
                                  <p:par>
                                    <p:cTn id="39" presetID="1" presetClass="entr" presetSubtype="0" fill="hold" grpId="1" nodeType="withEffect">
                                      <p:stCondLst>
                                        <p:cond delay="5100"/>
                                      </p:stCondLst>
                                      <p:childTnLst>
                                        <p:set>
                                          <p:cBhvr>
                                            <p:cTn id="40" dur="1" fill="hold">
                                              <p:stCondLst>
                                                <p:cond delay="0"/>
                                              </p:stCondLst>
                                            </p:cTn>
                                            <p:tgtEl>
                                              <p:spTgt spid="81"/>
                                            </p:tgtEl>
                                            <p:attrNameLst>
                                              <p:attrName>style.visibility</p:attrName>
                                            </p:attrNameLst>
                                          </p:cBhvr>
                                          <p:to>
                                            <p:strVal val="visible"/>
                                          </p:to>
                                        </p:set>
                                      </p:childTnLst>
                                    </p:cTn>
                                  </p:par>
                                </p:childTnLst>
                              </p:cTn>
                            </p:par>
                            <p:par>
                              <p:cTn id="41" fill="hold">
                                <p:stCondLst>
                                  <p:cond delay="11000"/>
                                </p:stCondLst>
                                <p:childTnLst>
                                  <p:par>
                                    <p:cTn id="42" presetID="1" presetClass="exit" presetSubtype="0" fill="hold" grpId="2" nodeType="afterEffect">
                                      <p:stCondLst>
                                        <p:cond delay="0"/>
                                      </p:stCondLst>
                                      <p:childTnLst>
                                        <p:set>
                                          <p:cBhvr>
                                            <p:cTn id="43" dur="1" fill="hold">
                                              <p:stCondLst>
                                                <p:cond delay="0"/>
                                              </p:stCondLst>
                                            </p:cTn>
                                            <p:tgtEl>
                                              <p:spTgt spid="61"/>
                                            </p:tgtEl>
                                            <p:attrNameLst>
                                              <p:attrName>style.visibility</p:attrName>
                                            </p:attrNameLst>
                                          </p:cBhvr>
                                          <p:to>
                                            <p:strVal val="hidden"/>
                                          </p:to>
                                        </p:set>
                                      </p:childTnLst>
                                    </p:cTn>
                                  </p:par>
                                </p:childTnLst>
                              </p:cTn>
                            </p:par>
                            <p:par>
                              <p:cTn id="44" fill="hold">
                                <p:stCondLst>
                                  <p:cond delay="11000"/>
                                </p:stCondLst>
                                <p:childTnLst>
                                  <p:par>
                                    <p:cTn id="45" presetID="1" presetClass="exit" presetSubtype="0" fill="hold" grpId="2" nodeType="afterEffect">
                                      <p:stCondLst>
                                        <p:cond delay="2500"/>
                                      </p:stCondLst>
                                      <p:childTnLst>
                                        <p:set>
                                          <p:cBhvr>
                                            <p:cTn id="46" dur="1" fill="hold">
                                              <p:stCondLst>
                                                <p:cond delay="0"/>
                                              </p:stCondLst>
                                            </p:cTn>
                                            <p:tgtEl>
                                              <p:spTgt spid="32"/>
                                            </p:tgtEl>
                                            <p:attrNameLst>
                                              <p:attrName>style.visibility</p:attrName>
                                            </p:attrNameLst>
                                          </p:cBhvr>
                                          <p:to>
                                            <p:strVal val="hidden"/>
                                          </p:to>
                                        </p:set>
                                      </p:childTnLst>
                                    </p:cTn>
                                  </p:par>
                                  <p:par>
                                    <p:cTn id="47" presetID="1" presetClass="entr" presetSubtype="0" fill="hold" grpId="1" nodeType="withEffect">
                                      <p:stCondLst>
                                        <p:cond delay="2500"/>
                                      </p:stCondLst>
                                      <p:childTnLst>
                                        <p:set>
                                          <p:cBhvr>
                                            <p:cTn id="48" dur="1" fill="hold">
                                              <p:stCondLst>
                                                <p:cond delay="0"/>
                                              </p:stCondLst>
                                            </p:cTn>
                                            <p:tgtEl>
                                              <p:spTgt spid="6"/>
                                            </p:tgtEl>
                                            <p:attrNameLst>
                                              <p:attrName>style.visibility</p:attrName>
                                            </p:attrNameLst>
                                          </p:cBhvr>
                                          <p:to>
                                            <p:strVal val="visible"/>
                                          </p:to>
                                        </p:set>
                                      </p:childTnLst>
                                    </p:cTn>
                                  </p:par>
                                  <p:par>
                                    <p:cTn id="49" presetID="1" presetClass="entr" presetSubtype="0" fill="hold" grpId="1" nodeType="withEffect">
                                      <p:stCondLst>
                                        <p:cond delay="2500"/>
                                      </p:stCondLst>
                                      <p:childTnLst>
                                        <p:set>
                                          <p:cBhvr>
                                            <p:cTn id="50" dur="1" fill="hold">
                                              <p:stCondLst>
                                                <p:cond delay="0"/>
                                              </p:stCondLst>
                                            </p:cTn>
                                            <p:tgtEl>
                                              <p:spTgt spid="18"/>
                                            </p:tgtEl>
                                            <p:attrNameLst>
                                              <p:attrName>style.visibility</p:attrName>
                                            </p:attrNameLst>
                                          </p:cBhvr>
                                          <p:to>
                                            <p:strVal val="visible"/>
                                          </p:to>
                                        </p:set>
                                      </p:childTnLst>
                                    </p:cTn>
                                  </p:par>
                                </p:childTnLst>
                              </p:cTn>
                            </p:par>
                            <p:par>
                              <p:cTn id="51" fill="hold">
                                <p:stCondLst>
                                  <p:cond delay="13500"/>
                                </p:stCondLst>
                                <p:childTnLst>
                                  <p:par>
                                    <p:cTn id="52" presetID="1" presetClass="exit" presetSubtype="0" fill="hold" grpId="2" nodeType="afterEffect">
                                      <p:stCondLst>
                                        <p:cond delay="2500"/>
                                      </p:stCondLst>
                                      <p:childTnLst>
                                        <p:set>
                                          <p:cBhvr>
                                            <p:cTn id="53" dur="1" fill="hold">
                                              <p:stCondLst>
                                                <p:cond delay="0"/>
                                              </p:stCondLst>
                                            </p:cTn>
                                            <p:tgtEl>
                                              <p:spTgt spid="6"/>
                                            </p:tgtEl>
                                            <p:attrNameLst>
                                              <p:attrName>style.visibility</p:attrName>
                                            </p:attrNameLst>
                                          </p:cBhvr>
                                          <p:to>
                                            <p:strVal val="hidden"/>
                                          </p:to>
                                        </p:set>
                                      </p:childTnLst>
                                    </p:cTn>
                                  </p:par>
                                  <p:par>
                                    <p:cTn id="54" presetID="1" presetClass="exit" presetSubtype="0" fill="hold" nodeType="withEffect">
                                      <p:stCondLst>
                                        <p:cond delay="2500"/>
                                      </p:stCondLst>
                                      <p:childTnLst>
                                        <p:set>
                                          <p:cBhvr>
                                            <p:cTn id="55" dur="1" fill="hold">
                                              <p:stCondLst>
                                                <p:cond delay="0"/>
                                              </p:stCondLst>
                                            </p:cTn>
                                            <p:tgtEl>
                                              <p:spTgt spid="3"/>
                                            </p:tgtEl>
                                            <p:attrNameLst>
                                              <p:attrName>style.visibility</p:attrName>
                                            </p:attrNameLst>
                                          </p:cBhvr>
                                          <p:to>
                                            <p:strVal val="hidden"/>
                                          </p:to>
                                        </p:set>
                                      </p:childTnLst>
                                    </p:cTn>
                                  </p:par>
                                  <p:par>
                                    <p:cTn id="56" presetID="1" presetClass="entr" presetSubtype="0" fill="hold" grpId="2" nodeType="withEffect">
                                      <p:stCondLst>
                                        <p:cond delay="2500"/>
                                      </p:stCondLst>
                                      <p:childTnLst>
                                        <p:set>
                                          <p:cBhvr>
                                            <p:cTn id="57" dur="1" fill="hold">
                                              <p:stCondLst>
                                                <p:cond delay="0"/>
                                              </p:stCondLst>
                                            </p:cTn>
                                            <p:tgtEl>
                                              <p:spTgt spid="18"/>
                                            </p:tgtEl>
                                            <p:attrNameLst>
                                              <p:attrName>style.visibility</p:attrName>
                                            </p:attrNameLst>
                                          </p:cBhvr>
                                          <p:to>
                                            <p:strVal val="visible"/>
                                          </p:to>
                                        </p:set>
                                      </p:childTnLst>
                                    </p:cTn>
                                  </p:par>
                                  <p:par>
                                    <p:cTn id="58" presetID="1" presetClass="entr" presetSubtype="0" fill="hold" grpId="1" nodeType="withEffect">
                                      <p:stCondLst>
                                        <p:cond delay="2500"/>
                                      </p:stCondLst>
                                      <p:childTnLst>
                                        <p:set>
                                          <p:cBhvr>
                                            <p:cTn id="59" dur="1" fill="hold">
                                              <p:stCondLst>
                                                <p:cond delay="0"/>
                                              </p:stCondLst>
                                            </p:cTn>
                                            <p:tgtEl>
                                              <p:spTgt spid="39"/>
                                            </p:tgtEl>
                                            <p:attrNameLst>
                                              <p:attrName>style.visibility</p:attrName>
                                            </p:attrNameLst>
                                          </p:cBhvr>
                                          <p:to>
                                            <p:strVal val="visible"/>
                                          </p:to>
                                        </p:set>
                                      </p:childTnLst>
                                    </p:cTn>
                                  </p:par>
                                </p:childTnLst>
                              </p:cTn>
                            </p:par>
                            <p:par>
                              <p:cTn id="60" fill="hold">
                                <p:stCondLst>
                                  <p:cond delay="16000"/>
                                </p:stCondLst>
                                <p:childTnLst>
                                  <p:par>
                                    <p:cTn id="61" presetID="42" presetClass="path" presetSubtype="0" accel="50000" decel="50000" fill="hold" grpId="2" nodeType="afterEffect">
                                      <p:stCondLst>
                                        <p:cond delay="500"/>
                                      </p:stCondLst>
                                      <p:childTnLst>
                                        <p:animMotion origin="layout" path="M -4.16667E-7 -1.11111E-6 L -0.34518 -0.00393 " pathEditMode="relative" rAng="0" ptsTypes="AA">
                                          <p:cBhvr>
                                            <p:cTn id="62" dur="3000" fill="hold"/>
                                            <p:tgtEl>
                                              <p:spTgt spid="39"/>
                                            </p:tgtEl>
                                            <p:attrNameLst>
                                              <p:attrName>ppt_x</p:attrName>
                                              <p:attrName>ppt_y</p:attrName>
                                            </p:attrNameLst>
                                          </p:cBhvr>
                                          <p:rCtr x="-17266" y="-208"/>
                                        </p:animMotion>
                                      </p:childTnLst>
                                    </p:cTn>
                                  </p:par>
                                </p:childTnLst>
                              </p:cTn>
                            </p:par>
                            <p:par>
                              <p:cTn id="63" fill="hold">
                                <p:stCondLst>
                                  <p:cond delay="19500"/>
                                </p:stCondLst>
                                <p:childTnLst>
                                  <p:par>
                                    <p:cTn id="64" presetID="1" presetClass="entr" presetSubtype="0" fill="hold" grpId="1" nodeType="afterEffect">
                                      <p:stCondLst>
                                        <p:cond delay="2500"/>
                                      </p:stCondLst>
                                      <p:childTnLst>
                                        <p:set>
                                          <p:cBhvr>
                                            <p:cTn id="65" dur="1" fill="hold">
                                              <p:stCondLst>
                                                <p:cond delay="0"/>
                                              </p:stCondLst>
                                            </p:cTn>
                                            <p:tgtEl>
                                              <p:spTgt spid="84"/>
                                            </p:tgtEl>
                                            <p:attrNameLst>
                                              <p:attrName>style.visibility</p:attrName>
                                            </p:attrNameLst>
                                          </p:cBhvr>
                                          <p:to>
                                            <p:strVal val="visible"/>
                                          </p:to>
                                        </p:set>
                                      </p:childTnLst>
                                    </p:cTn>
                                  </p:par>
                                  <p:par>
                                    <p:cTn id="66" presetID="1" presetClass="entr" presetSubtype="0" fill="hold" nodeType="withEffect">
                                      <p:stCondLst>
                                        <p:cond delay="2500"/>
                                      </p:stCondLst>
                                      <p:childTnLst>
                                        <p:set>
                                          <p:cBhvr>
                                            <p:cTn id="67" dur="1" fill="hold">
                                              <p:stCondLst>
                                                <p:cond delay="0"/>
                                              </p:stCondLst>
                                            </p:cTn>
                                            <p:tgtEl>
                                              <p:spTgt spid="85"/>
                                            </p:tgtEl>
                                            <p:attrNameLst>
                                              <p:attrName>style.visibility</p:attrName>
                                            </p:attrNameLst>
                                          </p:cBhvr>
                                          <p:to>
                                            <p:strVal val="visible"/>
                                          </p:to>
                                        </p:set>
                                      </p:childTnLst>
                                    </p:cTn>
                                  </p:par>
                                  <p:par>
                                    <p:cTn id="68" presetID="1" presetClass="exit" presetSubtype="0" fill="hold" grpId="2" nodeType="withEffect">
                                      <p:stCondLst>
                                        <p:cond delay="2500"/>
                                      </p:stCondLst>
                                      <p:childTnLst>
                                        <p:set>
                                          <p:cBhvr>
                                            <p:cTn id="69" dur="1" fill="hold">
                                              <p:stCondLst>
                                                <p:cond delay="0"/>
                                              </p:stCondLst>
                                            </p:cTn>
                                            <p:tgtEl>
                                              <p:spTgt spid="81"/>
                                            </p:tgtEl>
                                            <p:attrNameLst>
                                              <p:attrName>style.visibility</p:attrName>
                                            </p:attrNameLst>
                                          </p:cBhvr>
                                          <p:to>
                                            <p:strVal val="hidden"/>
                                          </p:to>
                                        </p:set>
                                      </p:childTnLst>
                                    </p:cTn>
                                  </p:par>
                                  <p:par>
                                    <p:cTn id="70" presetID="1" presetClass="exit" presetSubtype="0" fill="hold" grpId="3" nodeType="withEffect">
                                      <p:stCondLst>
                                        <p:cond delay="2500"/>
                                      </p:stCondLst>
                                      <p:childTnLst>
                                        <p:set>
                                          <p:cBhvr>
                                            <p:cTn id="71" dur="1" fill="hold">
                                              <p:stCondLst>
                                                <p:cond delay="0"/>
                                              </p:stCondLst>
                                            </p:cTn>
                                            <p:tgtEl>
                                              <p:spTgt spid="39"/>
                                            </p:tgtEl>
                                            <p:attrNameLst>
                                              <p:attrName>style.visibility</p:attrName>
                                            </p:attrNameLst>
                                          </p:cBhvr>
                                          <p:to>
                                            <p:strVal val="hidden"/>
                                          </p:to>
                                        </p:set>
                                      </p:childTnLst>
                                    </p:cTn>
                                  </p:par>
                                </p:childTnLst>
                              </p:cTn>
                            </p:par>
                            <p:par>
                              <p:cTn id="72" fill="hold">
                                <p:stCondLst>
                                  <p:cond delay="22000"/>
                                </p:stCondLst>
                                <p:childTnLst>
                                  <p:par>
                                    <p:cTn id="73" presetID="1" presetClass="exit" presetSubtype="0" fill="hold" grpId="0" nodeType="afterEffect">
                                      <p:stCondLst>
                                        <p:cond delay="2000"/>
                                      </p:stCondLst>
                                      <p:childTnLst>
                                        <p:set>
                                          <p:cBhvr>
                                            <p:cTn id="74"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MediaBookmark" delay="0">
                      <p:tgtEl>
                        <p14:bmkTgt spid="42" bmkName="Bookmark 1"/>
                      </p:tgtEl>
                    </p:cond>
                  </p:nextCondLst>
                </p:seq>
              </p:childTnLst>
            </p:cTn>
          </p:par>
        </p:tnLst>
        <p:bldLst>
          <p:bldP spid="18" grpId="0" animBg="1"/>
          <p:bldP spid="18" grpId="1" animBg="1"/>
          <p:bldP spid="18" grpId="2" animBg="1"/>
          <p:bldP spid="61" grpId="0" animBg="1"/>
          <p:bldP spid="61" grpId="1" animBg="1"/>
          <p:bldP spid="61" grpId="2" animBg="1"/>
          <p:bldP spid="32" grpId="0" animBg="1"/>
          <p:bldP spid="32" grpId="1" animBg="1"/>
          <p:bldP spid="32" grpId="2" animBg="1"/>
          <p:bldP spid="81" grpId="0" animBg="1"/>
          <p:bldP spid="81" grpId="1" animBg="1"/>
          <p:bldP spid="81" grpId="2" animBg="1"/>
          <p:bldP spid="84" grpId="0" animBg="1"/>
          <p:bldP spid="84" grpId="1" animBg="1"/>
          <p:bldP spid="6" grpId="0" animBg="1"/>
          <p:bldP spid="6" grpId="1" animBg="1"/>
          <p:bldP spid="6" grpId="2" animBg="1"/>
          <p:bldP spid="39" grpId="0" animBg="1"/>
          <p:bldP spid="39" grpId="1" animBg="1"/>
          <p:bldP spid="39" grpId="2" animBg="1"/>
          <p:bldP spid="39" grpId="3"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4000" fill="hold"/>
                                            <p:tgtEl>
                                              <p:spTgt spid="4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42"/>
                    </p:tgtEl>
                  </p:cMediaNode>
                </p:audio>
              </p:childTnLst>
            </p:cTn>
          </p:par>
        </p:tn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a:bodyPr>
          <a:lstStyle/>
          <a:p>
            <a:r>
              <a:rPr lang="en-GB" noProof="0" dirty="0"/>
              <a:t>Topic D  – Protecting Data and Information</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840469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8E7BA-DEBC-0FD9-EFA1-0F39221791BC}"/>
              </a:ext>
            </a:extLst>
          </p:cNvPr>
          <p:cNvSpPr>
            <a:spLocks noGrp="1"/>
          </p:cNvSpPr>
          <p:nvPr>
            <p:ph type="title"/>
          </p:nvPr>
        </p:nvSpPr>
        <p:spPr>
          <a:xfrm>
            <a:off x="1097280" y="286603"/>
            <a:ext cx="10058400" cy="1450757"/>
          </a:xfrm>
        </p:spPr>
        <p:txBody>
          <a:bodyPr>
            <a:normAutofit/>
          </a:bodyPr>
          <a:lstStyle/>
          <a:p>
            <a:r>
              <a:rPr lang="en-GB" dirty="0"/>
              <a:t>Case Study: Viruses, Trojans &amp; Worms</a:t>
            </a:r>
          </a:p>
        </p:txBody>
      </p:sp>
      <p:sp>
        <p:nvSpPr>
          <p:cNvPr id="4" name="Footer Placeholder 3">
            <a:extLst>
              <a:ext uri="{FF2B5EF4-FFF2-40B4-BE49-F238E27FC236}">
                <a16:creationId xmlns:a16="http://schemas.microsoft.com/office/drawing/2014/main" id="{63981960-FAF5-011E-4669-AFE40D1B6897}"/>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7" name="Content Placeholder 2">
            <a:extLst>
              <a:ext uri="{FF2B5EF4-FFF2-40B4-BE49-F238E27FC236}">
                <a16:creationId xmlns:a16="http://schemas.microsoft.com/office/drawing/2014/main" id="{14754176-CF93-EF65-C4BE-EB804AA78411}"/>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2104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BFB18-4DBD-7724-F80E-BFB0EB057D73}"/>
              </a:ext>
            </a:extLst>
          </p:cNvPr>
          <p:cNvSpPr>
            <a:spLocks noGrp="1"/>
          </p:cNvSpPr>
          <p:nvPr>
            <p:ph type="title"/>
          </p:nvPr>
        </p:nvSpPr>
        <p:spPr/>
        <p:txBody>
          <a:bodyPr/>
          <a:lstStyle/>
          <a:p>
            <a:r>
              <a:rPr lang="en-GB" dirty="0"/>
              <a:t>Case Study: Viruses</a:t>
            </a:r>
          </a:p>
        </p:txBody>
      </p:sp>
      <p:sp>
        <p:nvSpPr>
          <p:cNvPr id="4" name="Footer Placeholder 3">
            <a:extLst>
              <a:ext uri="{FF2B5EF4-FFF2-40B4-BE49-F238E27FC236}">
                <a16:creationId xmlns:a16="http://schemas.microsoft.com/office/drawing/2014/main" id="{33C2BC60-E25D-D290-8C2D-27ED2A3FB08A}"/>
              </a:ext>
            </a:extLst>
          </p:cNvPr>
          <p:cNvSpPr>
            <a:spLocks noGrp="1"/>
          </p:cNvSpPr>
          <p:nvPr>
            <p:ph type="ftr" sz="quarter" idx="11"/>
          </p:nvPr>
        </p:nvSpPr>
        <p:spPr/>
        <p:txBody>
          <a:bodyPr/>
          <a:lstStyle/>
          <a:p>
            <a:r>
              <a:rPr lang="en-GB"/>
              <a:t>All text copyright © TheComputingTutor Ltd 2024. All rights Reserved.</a:t>
            </a:r>
          </a:p>
        </p:txBody>
      </p:sp>
      <p:graphicFrame>
        <p:nvGraphicFramePr>
          <p:cNvPr id="5" name="Table 4">
            <a:extLst>
              <a:ext uri="{FF2B5EF4-FFF2-40B4-BE49-F238E27FC236}">
                <a16:creationId xmlns:a16="http://schemas.microsoft.com/office/drawing/2014/main" id="{4D9A1448-0AAB-D08D-2303-92F43708835D}"/>
              </a:ext>
            </a:extLst>
          </p:cNvPr>
          <p:cNvGraphicFramePr>
            <a:graphicFrameLocks noGrp="1"/>
          </p:cNvGraphicFramePr>
          <p:nvPr/>
        </p:nvGraphicFramePr>
        <p:xfrm>
          <a:off x="1026791" y="1737360"/>
          <a:ext cx="9944250" cy="2928100"/>
        </p:xfrm>
        <a:graphic>
          <a:graphicData uri="http://schemas.openxmlformats.org/drawingml/2006/table">
            <a:tbl>
              <a:tblPr firstRow="1" bandRow="1">
                <a:tableStyleId>{5C22544A-7EE6-4342-B048-85BDC9FD1C3A}</a:tableStyleId>
              </a:tblPr>
              <a:tblGrid>
                <a:gridCol w="3677093">
                  <a:extLst>
                    <a:ext uri="{9D8B030D-6E8A-4147-A177-3AD203B41FA5}">
                      <a16:colId xmlns:a16="http://schemas.microsoft.com/office/drawing/2014/main" val="1702260786"/>
                    </a:ext>
                  </a:extLst>
                </a:gridCol>
                <a:gridCol w="6267157">
                  <a:extLst>
                    <a:ext uri="{9D8B030D-6E8A-4147-A177-3AD203B41FA5}">
                      <a16:colId xmlns:a16="http://schemas.microsoft.com/office/drawing/2014/main" val="3531826587"/>
                    </a:ext>
                  </a:extLst>
                </a:gridCol>
              </a:tblGrid>
              <a:tr h="634005">
                <a:tc>
                  <a:txBody>
                    <a:bodyPr/>
                    <a:lstStyle/>
                    <a:p>
                      <a:pPr algn="ctr"/>
                      <a:r>
                        <a:rPr lang="en-GB" sz="1600" dirty="0">
                          <a:latin typeface="Congenial" panose="02000503040000020004" pitchFamily="2" charset="0"/>
                        </a:rPr>
                        <a:t>Organisation Name</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1150812488"/>
                  </a:ext>
                </a:extLst>
              </a:tr>
              <a:tr h="458819">
                <a:tc>
                  <a:txBody>
                    <a:bodyPr/>
                    <a:lstStyle/>
                    <a:p>
                      <a:pPr algn="ctr"/>
                      <a:r>
                        <a:rPr lang="en-GB" sz="1600" b="1" i="0" dirty="0">
                          <a:latin typeface="Congenial" panose="02000503040000020004" pitchFamily="2" charset="0"/>
                        </a:rPr>
                        <a:t>What does the organisation do?</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3520106457"/>
                  </a:ext>
                </a:extLst>
              </a:tr>
              <a:tr h="458819">
                <a:tc>
                  <a:txBody>
                    <a:bodyPr/>
                    <a:lstStyle/>
                    <a:p>
                      <a:pPr algn="ctr"/>
                      <a:r>
                        <a:rPr lang="en-GB" sz="1600" b="1" i="0" dirty="0">
                          <a:latin typeface="Congenial" panose="02000503040000020004" pitchFamily="2" charset="0"/>
                        </a:rPr>
                        <a:t>What type of malware was used?</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1260354256"/>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i="0" dirty="0">
                          <a:latin typeface="Congenial" panose="02000503040000020004" pitchFamily="2" charset="0"/>
                        </a:rPr>
                        <a:t>How did the attack happen?</a:t>
                      </a:r>
                      <a:endParaRPr lang="en-GB" sz="1600" i="0" dirty="0">
                        <a:latin typeface="Congenial" panose="02000503040000020004"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latin typeface="Congenial" panose="02000503040000020004" pitchFamily="2" charset="0"/>
                      </a:endParaRPr>
                    </a:p>
                  </a:txBody>
                  <a:tcPr anchor="ctr"/>
                </a:tc>
                <a:extLst>
                  <a:ext uri="{0D108BD9-81ED-4DB2-BD59-A6C34878D82A}">
                    <a16:rowId xmlns:a16="http://schemas.microsoft.com/office/drawing/2014/main" val="1597285139"/>
                  </a:ext>
                </a:extLst>
              </a:tr>
              <a:tr h="458819">
                <a:tc>
                  <a:txBody>
                    <a:bodyPr/>
                    <a:lstStyle/>
                    <a:p>
                      <a:pPr lvl="0" algn="ctr"/>
                      <a:r>
                        <a:rPr lang="en-GB" sz="1600" b="1" i="0" u="none" dirty="0">
                          <a:latin typeface="Congenial" panose="02000503040000020004" pitchFamily="2" charset="0"/>
                        </a:rPr>
                        <a:t>How was the attack stopped</a:t>
                      </a:r>
                      <a:r>
                        <a:rPr lang="en-GB" sz="1600" b="1" i="0" dirty="0">
                          <a:latin typeface="Congenial" panose="02000503040000020004" pitchFamily="2" charset="0"/>
                        </a:rPr>
                        <a:t>? </a:t>
                      </a:r>
                      <a:endParaRPr lang="en-GB" sz="1600" i="0" dirty="0">
                        <a:latin typeface="Congenial" panose="02000503040000020004" pitchFamily="2" charset="0"/>
                      </a:endParaRP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572343361"/>
                  </a:ext>
                </a:extLst>
              </a:tr>
              <a:tr h="458819">
                <a:tc>
                  <a:txBody>
                    <a:bodyPr/>
                    <a:lstStyle/>
                    <a:p>
                      <a:pPr lvl="0" algn="ctr"/>
                      <a:r>
                        <a:rPr lang="en-GB" sz="1600" b="1" i="0" dirty="0">
                          <a:latin typeface="Congenial" panose="02000503040000020004" pitchFamily="2" charset="0"/>
                        </a:rPr>
                        <a:t>What was the impact of the attack?</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3894524662"/>
                  </a:ext>
                </a:extLst>
              </a:tr>
            </a:tbl>
          </a:graphicData>
        </a:graphic>
      </p:graphicFrame>
    </p:spTree>
    <p:extLst>
      <p:ext uri="{BB962C8B-B14F-4D97-AF65-F5344CB8AC3E}">
        <p14:creationId xmlns:p14="http://schemas.microsoft.com/office/powerpoint/2010/main" val="27451463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BFB18-4DBD-7724-F80E-BFB0EB057D73}"/>
              </a:ext>
            </a:extLst>
          </p:cNvPr>
          <p:cNvSpPr>
            <a:spLocks noGrp="1"/>
          </p:cNvSpPr>
          <p:nvPr>
            <p:ph type="title"/>
          </p:nvPr>
        </p:nvSpPr>
        <p:spPr/>
        <p:txBody>
          <a:bodyPr/>
          <a:lstStyle/>
          <a:p>
            <a:r>
              <a:rPr lang="en-GB" dirty="0"/>
              <a:t>Case Study: Trojans</a:t>
            </a:r>
          </a:p>
        </p:txBody>
      </p:sp>
      <p:sp>
        <p:nvSpPr>
          <p:cNvPr id="4" name="Footer Placeholder 3">
            <a:extLst>
              <a:ext uri="{FF2B5EF4-FFF2-40B4-BE49-F238E27FC236}">
                <a16:creationId xmlns:a16="http://schemas.microsoft.com/office/drawing/2014/main" id="{33C2BC60-E25D-D290-8C2D-27ED2A3FB08A}"/>
              </a:ext>
            </a:extLst>
          </p:cNvPr>
          <p:cNvSpPr>
            <a:spLocks noGrp="1"/>
          </p:cNvSpPr>
          <p:nvPr>
            <p:ph type="ftr" sz="quarter" idx="11"/>
          </p:nvPr>
        </p:nvSpPr>
        <p:spPr/>
        <p:txBody>
          <a:bodyPr/>
          <a:lstStyle/>
          <a:p>
            <a:r>
              <a:rPr lang="en-GB"/>
              <a:t>All text copyright © TheComputingTutor Ltd 2024. All rights Reserved.</a:t>
            </a:r>
          </a:p>
        </p:txBody>
      </p:sp>
      <p:graphicFrame>
        <p:nvGraphicFramePr>
          <p:cNvPr id="5" name="Table 4">
            <a:extLst>
              <a:ext uri="{FF2B5EF4-FFF2-40B4-BE49-F238E27FC236}">
                <a16:creationId xmlns:a16="http://schemas.microsoft.com/office/drawing/2014/main" id="{4D9A1448-0AAB-D08D-2303-92F43708835D}"/>
              </a:ext>
            </a:extLst>
          </p:cNvPr>
          <p:cNvGraphicFramePr>
            <a:graphicFrameLocks noGrp="1"/>
          </p:cNvGraphicFramePr>
          <p:nvPr/>
        </p:nvGraphicFramePr>
        <p:xfrm>
          <a:off x="1026791" y="1737360"/>
          <a:ext cx="9944250" cy="2928100"/>
        </p:xfrm>
        <a:graphic>
          <a:graphicData uri="http://schemas.openxmlformats.org/drawingml/2006/table">
            <a:tbl>
              <a:tblPr firstRow="1" bandRow="1">
                <a:tableStyleId>{5C22544A-7EE6-4342-B048-85BDC9FD1C3A}</a:tableStyleId>
              </a:tblPr>
              <a:tblGrid>
                <a:gridCol w="3677093">
                  <a:extLst>
                    <a:ext uri="{9D8B030D-6E8A-4147-A177-3AD203B41FA5}">
                      <a16:colId xmlns:a16="http://schemas.microsoft.com/office/drawing/2014/main" val="1702260786"/>
                    </a:ext>
                  </a:extLst>
                </a:gridCol>
                <a:gridCol w="6267157">
                  <a:extLst>
                    <a:ext uri="{9D8B030D-6E8A-4147-A177-3AD203B41FA5}">
                      <a16:colId xmlns:a16="http://schemas.microsoft.com/office/drawing/2014/main" val="3531826587"/>
                    </a:ext>
                  </a:extLst>
                </a:gridCol>
              </a:tblGrid>
              <a:tr h="634005">
                <a:tc>
                  <a:txBody>
                    <a:bodyPr/>
                    <a:lstStyle/>
                    <a:p>
                      <a:pPr algn="ctr"/>
                      <a:r>
                        <a:rPr lang="en-GB" sz="1600" dirty="0">
                          <a:latin typeface="Congenial" panose="02000503040000020004" pitchFamily="2" charset="0"/>
                        </a:rPr>
                        <a:t>Organisation Name</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1150812488"/>
                  </a:ext>
                </a:extLst>
              </a:tr>
              <a:tr h="458819">
                <a:tc>
                  <a:txBody>
                    <a:bodyPr/>
                    <a:lstStyle/>
                    <a:p>
                      <a:pPr algn="ctr"/>
                      <a:r>
                        <a:rPr lang="en-GB" sz="1600" b="1" i="0" dirty="0">
                          <a:latin typeface="Congenial" panose="02000503040000020004" pitchFamily="2" charset="0"/>
                        </a:rPr>
                        <a:t>What does the organisation do?</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3520106457"/>
                  </a:ext>
                </a:extLst>
              </a:tr>
              <a:tr h="458819">
                <a:tc>
                  <a:txBody>
                    <a:bodyPr/>
                    <a:lstStyle/>
                    <a:p>
                      <a:pPr algn="ctr"/>
                      <a:r>
                        <a:rPr lang="en-GB" sz="1600" b="1" i="0" dirty="0">
                          <a:latin typeface="Congenial" panose="02000503040000020004" pitchFamily="2" charset="0"/>
                        </a:rPr>
                        <a:t>What type of malware was used?</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1260354256"/>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i="0" dirty="0">
                          <a:latin typeface="Congenial" panose="02000503040000020004" pitchFamily="2" charset="0"/>
                        </a:rPr>
                        <a:t>How did the attack happen?</a:t>
                      </a:r>
                      <a:endParaRPr lang="en-GB" sz="1600" i="0" dirty="0">
                        <a:latin typeface="Congenial" panose="02000503040000020004"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latin typeface="Congenial" panose="02000503040000020004" pitchFamily="2" charset="0"/>
                      </a:endParaRPr>
                    </a:p>
                  </a:txBody>
                  <a:tcPr anchor="ctr"/>
                </a:tc>
                <a:extLst>
                  <a:ext uri="{0D108BD9-81ED-4DB2-BD59-A6C34878D82A}">
                    <a16:rowId xmlns:a16="http://schemas.microsoft.com/office/drawing/2014/main" val="1597285139"/>
                  </a:ext>
                </a:extLst>
              </a:tr>
              <a:tr h="458819">
                <a:tc>
                  <a:txBody>
                    <a:bodyPr/>
                    <a:lstStyle/>
                    <a:p>
                      <a:pPr lvl="0" algn="ctr"/>
                      <a:r>
                        <a:rPr lang="en-GB" sz="1600" b="1" i="0" u="none" dirty="0">
                          <a:latin typeface="Congenial" panose="02000503040000020004" pitchFamily="2" charset="0"/>
                        </a:rPr>
                        <a:t>How was the attack stopped</a:t>
                      </a:r>
                      <a:r>
                        <a:rPr lang="en-GB" sz="1600" b="1" i="0" dirty="0">
                          <a:latin typeface="Congenial" panose="02000503040000020004" pitchFamily="2" charset="0"/>
                        </a:rPr>
                        <a:t>? </a:t>
                      </a:r>
                      <a:endParaRPr lang="en-GB" sz="1600" i="0" dirty="0">
                        <a:latin typeface="Congenial" panose="02000503040000020004" pitchFamily="2" charset="0"/>
                      </a:endParaRP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572343361"/>
                  </a:ext>
                </a:extLst>
              </a:tr>
              <a:tr h="458819">
                <a:tc>
                  <a:txBody>
                    <a:bodyPr/>
                    <a:lstStyle/>
                    <a:p>
                      <a:pPr lvl="0" algn="ctr"/>
                      <a:r>
                        <a:rPr lang="en-GB" sz="1600" b="1" i="0" dirty="0">
                          <a:latin typeface="Congenial" panose="02000503040000020004" pitchFamily="2" charset="0"/>
                        </a:rPr>
                        <a:t>What was the impact of the attack?</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3894524662"/>
                  </a:ext>
                </a:extLst>
              </a:tr>
            </a:tbl>
          </a:graphicData>
        </a:graphic>
      </p:graphicFrame>
    </p:spTree>
    <p:extLst>
      <p:ext uri="{BB962C8B-B14F-4D97-AF65-F5344CB8AC3E}">
        <p14:creationId xmlns:p14="http://schemas.microsoft.com/office/powerpoint/2010/main" val="16178950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BFB18-4DBD-7724-F80E-BFB0EB057D73}"/>
              </a:ext>
            </a:extLst>
          </p:cNvPr>
          <p:cNvSpPr>
            <a:spLocks noGrp="1"/>
          </p:cNvSpPr>
          <p:nvPr>
            <p:ph type="title"/>
          </p:nvPr>
        </p:nvSpPr>
        <p:spPr/>
        <p:txBody>
          <a:bodyPr/>
          <a:lstStyle/>
          <a:p>
            <a:r>
              <a:rPr lang="en-GB" dirty="0"/>
              <a:t>Case Study: Worms</a:t>
            </a:r>
          </a:p>
        </p:txBody>
      </p:sp>
      <p:sp>
        <p:nvSpPr>
          <p:cNvPr id="4" name="Footer Placeholder 3">
            <a:extLst>
              <a:ext uri="{FF2B5EF4-FFF2-40B4-BE49-F238E27FC236}">
                <a16:creationId xmlns:a16="http://schemas.microsoft.com/office/drawing/2014/main" id="{33C2BC60-E25D-D290-8C2D-27ED2A3FB08A}"/>
              </a:ext>
            </a:extLst>
          </p:cNvPr>
          <p:cNvSpPr>
            <a:spLocks noGrp="1"/>
          </p:cNvSpPr>
          <p:nvPr>
            <p:ph type="ftr" sz="quarter" idx="11"/>
          </p:nvPr>
        </p:nvSpPr>
        <p:spPr/>
        <p:txBody>
          <a:bodyPr/>
          <a:lstStyle/>
          <a:p>
            <a:r>
              <a:rPr lang="en-GB"/>
              <a:t>All text copyright © TheComputingTutor Ltd 2024. All rights Reserved.</a:t>
            </a:r>
          </a:p>
        </p:txBody>
      </p:sp>
      <p:graphicFrame>
        <p:nvGraphicFramePr>
          <p:cNvPr id="5" name="Table 4">
            <a:extLst>
              <a:ext uri="{FF2B5EF4-FFF2-40B4-BE49-F238E27FC236}">
                <a16:creationId xmlns:a16="http://schemas.microsoft.com/office/drawing/2014/main" id="{4D9A1448-0AAB-D08D-2303-92F43708835D}"/>
              </a:ext>
            </a:extLst>
          </p:cNvPr>
          <p:cNvGraphicFramePr>
            <a:graphicFrameLocks noGrp="1"/>
          </p:cNvGraphicFramePr>
          <p:nvPr/>
        </p:nvGraphicFramePr>
        <p:xfrm>
          <a:off x="1026790" y="1737360"/>
          <a:ext cx="10350611" cy="2928100"/>
        </p:xfrm>
        <a:graphic>
          <a:graphicData uri="http://schemas.openxmlformats.org/drawingml/2006/table">
            <a:tbl>
              <a:tblPr firstRow="1" bandRow="1">
                <a:tableStyleId>{5C22544A-7EE6-4342-B048-85BDC9FD1C3A}</a:tableStyleId>
              </a:tblPr>
              <a:tblGrid>
                <a:gridCol w="3827353">
                  <a:extLst>
                    <a:ext uri="{9D8B030D-6E8A-4147-A177-3AD203B41FA5}">
                      <a16:colId xmlns:a16="http://schemas.microsoft.com/office/drawing/2014/main" val="1702260786"/>
                    </a:ext>
                  </a:extLst>
                </a:gridCol>
                <a:gridCol w="6523258">
                  <a:extLst>
                    <a:ext uri="{9D8B030D-6E8A-4147-A177-3AD203B41FA5}">
                      <a16:colId xmlns:a16="http://schemas.microsoft.com/office/drawing/2014/main" val="3531826587"/>
                    </a:ext>
                  </a:extLst>
                </a:gridCol>
              </a:tblGrid>
              <a:tr h="634005">
                <a:tc>
                  <a:txBody>
                    <a:bodyPr/>
                    <a:lstStyle/>
                    <a:p>
                      <a:pPr algn="ctr"/>
                      <a:r>
                        <a:rPr lang="en-GB" sz="1600" dirty="0">
                          <a:latin typeface="Congenial" panose="02000503040000020004" pitchFamily="2" charset="0"/>
                        </a:rPr>
                        <a:t>Organisation Name</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1150812488"/>
                  </a:ext>
                </a:extLst>
              </a:tr>
              <a:tr h="458819">
                <a:tc>
                  <a:txBody>
                    <a:bodyPr/>
                    <a:lstStyle/>
                    <a:p>
                      <a:pPr algn="ctr"/>
                      <a:r>
                        <a:rPr lang="en-GB" sz="1600" b="1" i="0" dirty="0">
                          <a:latin typeface="Congenial" panose="02000503040000020004" pitchFamily="2" charset="0"/>
                        </a:rPr>
                        <a:t>What does the organisation do?</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3520106457"/>
                  </a:ext>
                </a:extLst>
              </a:tr>
              <a:tr h="458819">
                <a:tc>
                  <a:txBody>
                    <a:bodyPr/>
                    <a:lstStyle/>
                    <a:p>
                      <a:pPr algn="ctr"/>
                      <a:r>
                        <a:rPr lang="en-GB" sz="1600" b="1" i="0" dirty="0">
                          <a:latin typeface="Congenial" panose="02000503040000020004" pitchFamily="2" charset="0"/>
                        </a:rPr>
                        <a:t>What type of malware was used?</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1260354256"/>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i="0" dirty="0">
                          <a:latin typeface="Congenial" panose="02000503040000020004" pitchFamily="2" charset="0"/>
                        </a:rPr>
                        <a:t>How did the attack happen?</a:t>
                      </a:r>
                      <a:endParaRPr lang="en-GB" sz="1600" i="0" dirty="0">
                        <a:latin typeface="Congenial" panose="02000503040000020004"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latin typeface="Congenial" panose="02000503040000020004" pitchFamily="2" charset="0"/>
                      </a:endParaRPr>
                    </a:p>
                  </a:txBody>
                  <a:tcPr anchor="ctr"/>
                </a:tc>
                <a:extLst>
                  <a:ext uri="{0D108BD9-81ED-4DB2-BD59-A6C34878D82A}">
                    <a16:rowId xmlns:a16="http://schemas.microsoft.com/office/drawing/2014/main" val="1597285139"/>
                  </a:ext>
                </a:extLst>
              </a:tr>
              <a:tr h="458819">
                <a:tc>
                  <a:txBody>
                    <a:bodyPr/>
                    <a:lstStyle/>
                    <a:p>
                      <a:pPr lvl="0" algn="ctr"/>
                      <a:r>
                        <a:rPr lang="en-GB" sz="1600" b="1" i="0" u="none" dirty="0">
                          <a:latin typeface="Congenial" panose="02000503040000020004" pitchFamily="2" charset="0"/>
                        </a:rPr>
                        <a:t>How was the attack stopped</a:t>
                      </a:r>
                      <a:r>
                        <a:rPr lang="en-GB" sz="1600" b="1" i="0" dirty="0">
                          <a:latin typeface="Congenial" panose="02000503040000020004" pitchFamily="2" charset="0"/>
                        </a:rPr>
                        <a:t>? </a:t>
                      </a:r>
                      <a:endParaRPr lang="en-GB" sz="1600" i="0" dirty="0">
                        <a:latin typeface="Congenial" panose="02000503040000020004" pitchFamily="2" charset="0"/>
                      </a:endParaRP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572343361"/>
                  </a:ext>
                </a:extLst>
              </a:tr>
              <a:tr h="458819">
                <a:tc>
                  <a:txBody>
                    <a:bodyPr/>
                    <a:lstStyle/>
                    <a:p>
                      <a:pPr lvl="0" algn="ctr"/>
                      <a:r>
                        <a:rPr lang="en-GB" sz="1600" b="1" i="0" dirty="0">
                          <a:latin typeface="Congenial" panose="02000503040000020004" pitchFamily="2" charset="0"/>
                        </a:rPr>
                        <a:t>What was the impact of the attack?</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3894524662"/>
                  </a:ext>
                </a:extLst>
              </a:tr>
            </a:tbl>
          </a:graphicData>
        </a:graphic>
      </p:graphicFrame>
    </p:spTree>
    <p:extLst>
      <p:ext uri="{BB962C8B-B14F-4D97-AF65-F5344CB8AC3E}">
        <p14:creationId xmlns:p14="http://schemas.microsoft.com/office/powerpoint/2010/main" val="42057777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3A900-39AC-9C27-C3D9-AC8F5FAA1160}"/>
              </a:ext>
            </a:extLst>
          </p:cNvPr>
          <p:cNvSpPr>
            <a:spLocks noGrp="1"/>
          </p:cNvSpPr>
          <p:nvPr>
            <p:ph type="title"/>
          </p:nvPr>
        </p:nvSpPr>
        <p:spPr>
          <a:xfrm>
            <a:off x="1097280" y="286603"/>
            <a:ext cx="10058400" cy="1450757"/>
          </a:xfrm>
        </p:spPr>
        <p:txBody>
          <a:bodyPr>
            <a:normAutofit/>
          </a:bodyPr>
          <a:lstStyle/>
          <a:p>
            <a:r>
              <a:rPr lang="en-GB"/>
              <a:t>Case Study – Class Discussion</a:t>
            </a:r>
          </a:p>
        </p:txBody>
      </p:sp>
      <p:sp>
        <p:nvSpPr>
          <p:cNvPr id="4" name="Footer Placeholder 3">
            <a:extLst>
              <a:ext uri="{FF2B5EF4-FFF2-40B4-BE49-F238E27FC236}">
                <a16:creationId xmlns:a16="http://schemas.microsoft.com/office/drawing/2014/main" id="{164D9E17-DF25-5D1C-2AB7-B3E4815F531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ABD4A79B-7980-7E04-95B3-5A958D3799EA}"/>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77911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BFB18-4DBD-7724-F80E-BFB0EB057D73}"/>
              </a:ext>
            </a:extLst>
          </p:cNvPr>
          <p:cNvSpPr>
            <a:spLocks noGrp="1"/>
          </p:cNvSpPr>
          <p:nvPr>
            <p:ph type="title"/>
          </p:nvPr>
        </p:nvSpPr>
        <p:spPr/>
        <p:txBody>
          <a:bodyPr/>
          <a:lstStyle/>
          <a:p>
            <a:r>
              <a:rPr lang="en-GB" dirty="0"/>
              <a:t>Case Study: Viruses Suggested Answers</a:t>
            </a:r>
          </a:p>
        </p:txBody>
      </p:sp>
      <p:sp>
        <p:nvSpPr>
          <p:cNvPr id="4" name="Footer Placeholder 3">
            <a:extLst>
              <a:ext uri="{FF2B5EF4-FFF2-40B4-BE49-F238E27FC236}">
                <a16:creationId xmlns:a16="http://schemas.microsoft.com/office/drawing/2014/main" id="{33C2BC60-E25D-D290-8C2D-27ED2A3FB08A}"/>
              </a:ext>
            </a:extLst>
          </p:cNvPr>
          <p:cNvSpPr>
            <a:spLocks noGrp="1"/>
          </p:cNvSpPr>
          <p:nvPr>
            <p:ph type="ftr" sz="quarter" idx="11"/>
          </p:nvPr>
        </p:nvSpPr>
        <p:spPr/>
        <p:txBody>
          <a:bodyPr/>
          <a:lstStyle/>
          <a:p>
            <a:r>
              <a:rPr lang="en-GB"/>
              <a:t>All text copyright © TheComputingTutor Ltd 2024. All rights Reserved.</a:t>
            </a:r>
          </a:p>
        </p:txBody>
      </p:sp>
      <p:graphicFrame>
        <p:nvGraphicFramePr>
          <p:cNvPr id="5" name="Table 4">
            <a:extLst>
              <a:ext uri="{FF2B5EF4-FFF2-40B4-BE49-F238E27FC236}">
                <a16:creationId xmlns:a16="http://schemas.microsoft.com/office/drawing/2014/main" id="{4D9A1448-0AAB-D08D-2303-92F43708835D}"/>
              </a:ext>
            </a:extLst>
          </p:cNvPr>
          <p:cNvGraphicFramePr>
            <a:graphicFrameLocks noGrp="1"/>
          </p:cNvGraphicFramePr>
          <p:nvPr>
            <p:extLst>
              <p:ext uri="{D42A27DB-BD31-4B8C-83A1-F6EECF244321}">
                <p14:modId xmlns:p14="http://schemas.microsoft.com/office/powerpoint/2010/main" val="3004411123"/>
              </p:ext>
            </p:extLst>
          </p:nvPr>
        </p:nvGraphicFramePr>
        <p:xfrm>
          <a:off x="1026791" y="1737360"/>
          <a:ext cx="9944250" cy="3776683"/>
        </p:xfrm>
        <a:graphic>
          <a:graphicData uri="http://schemas.openxmlformats.org/drawingml/2006/table">
            <a:tbl>
              <a:tblPr firstRow="1" bandRow="1">
                <a:tableStyleId>{5C22544A-7EE6-4342-B048-85BDC9FD1C3A}</a:tableStyleId>
              </a:tblPr>
              <a:tblGrid>
                <a:gridCol w="3677093">
                  <a:extLst>
                    <a:ext uri="{9D8B030D-6E8A-4147-A177-3AD203B41FA5}">
                      <a16:colId xmlns:a16="http://schemas.microsoft.com/office/drawing/2014/main" val="1702260786"/>
                    </a:ext>
                  </a:extLst>
                </a:gridCol>
                <a:gridCol w="6267157">
                  <a:extLst>
                    <a:ext uri="{9D8B030D-6E8A-4147-A177-3AD203B41FA5}">
                      <a16:colId xmlns:a16="http://schemas.microsoft.com/office/drawing/2014/main" val="3531826587"/>
                    </a:ext>
                  </a:extLst>
                </a:gridCol>
              </a:tblGrid>
              <a:tr h="634005">
                <a:tc>
                  <a:txBody>
                    <a:bodyPr/>
                    <a:lstStyle/>
                    <a:p>
                      <a:pPr algn="ctr"/>
                      <a:r>
                        <a:rPr lang="en-GB" sz="1600" dirty="0">
                          <a:latin typeface="Congenial" panose="02000503040000020004" pitchFamily="2" charset="0"/>
                        </a:rPr>
                        <a:t>Organisation Name</a:t>
                      </a:r>
                    </a:p>
                  </a:txBody>
                  <a:tcPr anchor="ctr"/>
                </a:tc>
                <a:tc>
                  <a:txBody>
                    <a:bodyPr/>
                    <a:lstStyle/>
                    <a:p>
                      <a:r>
                        <a:rPr lang="en-GB" sz="1600" dirty="0">
                          <a:latin typeface="Congenial" panose="02000503040000020004" pitchFamily="2" charset="0"/>
                        </a:rPr>
                        <a:t>Doncaster Council</a:t>
                      </a:r>
                    </a:p>
                  </a:txBody>
                  <a:tcPr anchor="ctr"/>
                </a:tc>
                <a:extLst>
                  <a:ext uri="{0D108BD9-81ED-4DB2-BD59-A6C34878D82A}">
                    <a16:rowId xmlns:a16="http://schemas.microsoft.com/office/drawing/2014/main" val="1150812488"/>
                  </a:ext>
                </a:extLst>
              </a:tr>
              <a:tr h="458819">
                <a:tc>
                  <a:txBody>
                    <a:bodyPr/>
                    <a:lstStyle/>
                    <a:p>
                      <a:pPr algn="ctr"/>
                      <a:r>
                        <a:rPr lang="en-GB" sz="1600" b="1" i="0" dirty="0">
                          <a:latin typeface="Congenial" panose="02000503040000020004" pitchFamily="2" charset="0"/>
                        </a:rPr>
                        <a:t>What does the organisation do?</a:t>
                      </a:r>
                    </a:p>
                  </a:txBody>
                  <a:tcPr anchor="ctr"/>
                </a:tc>
                <a:tc>
                  <a:txBody>
                    <a:bodyPr/>
                    <a:lstStyle/>
                    <a:p>
                      <a:r>
                        <a:rPr lang="en-GB" sz="1600">
                          <a:latin typeface="Congenial" panose="02000503040000020004" pitchFamily="2" charset="0"/>
                        </a:rPr>
                        <a:t>Not Mentioned</a:t>
                      </a:r>
                      <a:endParaRPr lang="en-GB" sz="1600" dirty="0">
                        <a:latin typeface="Congenial" panose="02000503040000020004" pitchFamily="2" charset="0"/>
                      </a:endParaRPr>
                    </a:p>
                  </a:txBody>
                  <a:tcPr anchor="ctr"/>
                </a:tc>
                <a:extLst>
                  <a:ext uri="{0D108BD9-81ED-4DB2-BD59-A6C34878D82A}">
                    <a16:rowId xmlns:a16="http://schemas.microsoft.com/office/drawing/2014/main" val="3520106457"/>
                  </a:ext>
                </a:extLst>
              </a:tr>
              <a:tr h="458819">
                <a:tc>
                  <a:txBody>
                    <a:bodyPr/>
                    <a:lstStyle/>
                    <a:p>
                      <a:pPr algn="ctr"/>
                      <a:r>
                        <a:rPr lang="en-GB" sz="1600" b="1" i="0" dirty="0">
                          <a:latin typeface="Congenial" panose="02000503040000020004" pitchFamily="2" charset="0"/>
                        </a:rPr>
                        <a:t>What type of malware was used?</a:t>
                      </a:r>
                    </a:p>
                  </a:txBody>
                  <a:tcPr anchor="ctr"/>
                </a:tc>
                <a:tc>
                  <a:txBody>
                    <a:bodyPr/>
                    <a:lstStyle/>
                    <a:p>
                      <a:r>
                        <a:rPr lang="en-GB" sz="1600">
                          <a:latin typeface="Congenial" panose="02000503040000020004" pitchFamily="2" charset="0"/>
                        </a:rPr>
                        <a:t>A ransomware virus called TeslaCrypt</a:t>
                      </a:r>
                      <a:endParaRPr lang="en-GB" sz="1600" dirty="0">
                        <a:latin typeface="Congenial" panose="02000503040000020004" pitchFamily="2" charset="0"/>
                      </a:endParaRPr>
                    </a:p>
                  </a:txBody>
                  <a:tcPr anchor="ctr"/>
                </a:tc>
                <a:extLst>
                  <a:ext uri="{0D108BD9-81ED-4DB2-BD59-A6C34878D82A}">
                    <a16:rowId xmlns:a16="http://schemas.microsoft.com/office/drawing/2014/main" val="1260354256"/>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i="0" dirty="0">
                          <a:latin typeface="Congenial" panose="02000503040000020004" pitchFamily="2" charset="0"/>
                        </a:rPr>
                        <a:t>How did the attack happen?</a:t>
                      </a:r>
                      <a:endParaRPr lang="en-GB" sz="1600" i="0" dirty="0">
                        <a:latin typeface="Congenial" panose="02000503040000020004" pitchFamily="2"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Congenial" panose="02000503040000020004" pitchFamily="2" charset="0"/>
                        </a:rPr>
                        <a:t>A member of staff needing to access a website bypassed the virus protection filters by googling the site directly and opening a link in the search results, which allowed the download of a virus</a:t>
                      </a:r>
                    </a:p>
                  </a:txBody>
                  <a:tcPr anchor="ctr"/>
                </a:tc>
                <a:extLst>
                  <a:ext uri="{0D108BD9-81ED-4DB2-BD59-A6C34878D82A}">
                    <a16:rowId xmlns:a16="http://schemas.microsoft.com/office/drawing/2014/main" val="1597285139"/>
                  </a:ext>
                </a:extLst>
              </a:tr>
              <a:tr h="458819">
                <a:tc>
                  <a:txBody>
                    <a:bodyPr/>
                    <a:lstStyle/>
                    <a:p>
                      <a:pPr lvl="0" algn="ctr"/>
                      <a:r>
                        <a:rPr lang="en-GB" sz="1600" b="1" i="0" u="none" dirty="0">
                          <a:latin typeface="Congenial" panose="02000503040000020004" pitchFamily="2" charset="0"/>
                        </a:rPr>
                        <a:t>How was the attack stopped</a:t>
                      </a:r>
                      <a:r>
                        <a:rPr lang="en-GB" sz="1600" b="1" i="0" dirty="0">
                          <a:latin typeface="Congenial" panose="02000503040000020004" pitchFamily="2" charset="0"/>
                        </a:rPr>
                        <a:t>? </a:t>
                      </a:r>
                      <a:endParaRPr lang="en-GB" sz="1600" i="0" dirty="0">
                        <a:latin typeface="Congenial" panose="02000503040000020004" pitchFamily="2" charset="0"/>
                      </a:endParaRPr>
                    </a:p>
                  </a:txBody>
                  <a:tcPr anchor="ctr"/>
                </a:tc>
                <a:tc>
                  <a:txBody>
                    <a:bodyPr/>
                    <a:lstStyle/>
                    <a:p>
                      <a:r>
                        <a:rPr lang="en-GB" sz="1600">
                          <a:latin typeface="Congenial" panose="02000503040000020004" pitchFamily="2" charset="0"/>
                        </a:rPr>
                        <a:t>The infected laptop was immediately disconnected from the council network and its wireless access was disabled. As a precaution the entire council network was taken offline.</a:t>
                      </a:r>
                      <a:endParaRPr lang="en-GB" sz="1600" dirty="0">
                        <a:latin typeface="Congenial" panose="02000503040000020004" pitchFamily="2" charset="0"/>
                      </a:endParaRPr>
                    </a:p>
                  </a:txBody>
                  <a:tcPr anchor="ctr"/>
                </a:tc>
                <a:extLst>
                  <a:ext uri="{0D108BD9-81ED-4DB2-BD59-A6C34878D82A}">
                    <a16:rowId xmlns:a16="http://schemas.microsoft.com/office/drawing/2014/main" val="572343361"/>
                  </a:ext>
                </a:extLst>
              </a:tr>
              <a:tr h="458819">
                <a:tc>
                  <a:txBody>
                    <a:bodyPr/>
                    <a:lstStyle/>
                    <a:p>
                      <a:pPr lvl="0" algn="ctr"/>
                      <a:r>
                        <a:rPr lang="en-GB" sz="1600" b="1" i="0" dirty="0">
                          <a:latin typeface="Congenial" panose="02000503040000020004" pitchFamily="2" charset="0"/>
                        </a:rPr>
                        <a:t>What was the impact of the attack?</a:t>
                      </a:r>
                    </a:p>
                  </a:txBody>
                  <a:tcPr anchor="ctr"/>
                </a:tc>
                <a:tc>
                  <a:txBody>
                    <a:bodyPr/>
                    <a:lstStyle/>
                    <a:p>
                      <a:r>
                        <a:rPr lang="en-GB" sz="1600" dirty="0">
                          <a:latin typeface="Congenial" panose="02000503040000020004" pitchFamily="2" charset="0"/>
                        </a:rPr>
                        <a:t>The virus had encrypted three folders on the council file stored. These were restored from backups.</a:t>
                      </a:r>
                    </a:p>
                  </a:txBody>
                  <a:tcPr anchor="ctr"/>
                </a:tc>
                <a:extLst>
                  <a:ext uri="{0D108BD9-81ED-4DB2-BD59-A6C34878D82A}">
                    <a16:rowId xmlns:a16="http://schemas.microsoft.com/office/drawing/2014/main" val="3894524662"/>
                  </a:ext>
                </a:extLst>
              </a:tr>
            </a:tbl>
          </a:graphicData>
        </a:graphic>
      </p:graphicFrame>
    </p:spTree>
    <p:extLst>
      <p:ext uri="{BB962C8B-B14F-4D97-AF65-F5344CB8AC3E}">
        <p14:creationId xmlns:p14="http://schemas.microsoft.com/office/powerpoint/2010/main" val="15378436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8E7BA-DEBC-0FD9-EFA1-0F39221791BC}"/>
              </a:ext>
            </a:extLst>
          </p:cNvPr>
          <p:cNvSpPr>
            <a:spLocks noGrp="1"/>
          </p:cNvSpPr>
          <p:nvPr>
            <p:ph type="title"/>
          </p:nvPr>
        </p:nvSpPr>
        <p:spPr>
          <a:xfrm>
            <a:off x="1097280" y="286603"/>
            <a:ext cx="10058400" cy="1450757"/>
          </a:xfrm>
        </p:spPr>
        <p:txBody>
          <a:bodyPr>
            <a:normAutofit/>
          </a:bodyPr>
          <a:lstStyle/>
          <a:p>
            <a:r>
              <a:rPr lang="en-GB" dirty="0"/>
              <a:t>Research Task: Viruses, Trojans &amp; Worms</a:t>
            </a:r>
          </a:p>
        </p:txBody>
      </p:sp>
      <p:sp>
        <p:nvSpPr>
          <p:cNvPr id="4" name="Footer Placeholder 3">
            <a:extLst>
              <a:ext uri="{FF2B5EF4-FFF2-40B4-BE49-F238E27FC236}">
                <a16:creationId xmlns:a16="http://schemas.microsoft.com/office/drawing/2014/main" id="{63981960-FAF5-011E-4669-AFE40D1B6897}"/>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7" name="Content Placeholder 2">
            <a:extLst>
              <a:ext uri="{FF2B5EF4-FFF2-40B4-BE49-F238E27FC236}">
                <a16:creationId xmlns:a16="http://schemas.microsoft.com/office/drawing/2014/main" id="{14754176-CF93-EF65-C4BE-EB804AA78411}"/>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37460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16E67-FCB1-8B7C-7291-F1D52CD07A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1066AB-7E35-E187-45C6-34CAA85EB9F3}"/>
              </a:ext>
            </a:extLst>
          </p:cNvPr>
          <p:cNvSpPr>
            <a:spLocks noGrp="1"/>
          </p:cNvSpPr>
          <p:nvPr>
            <p:ph type="title"/>
          </p:nvPr>
        </p:nvSpPr>
        <p:spPr>
          <a:xfrm>
            <a:off x="1097280" y="286603"/>
            <a:ext cx="10058400" cy="1450757"/>
          </a:xfrm>
        </p:spPr>
        <p:txBody>
          <a:bodyPr>
            <a:normAutofit/>
          </a:bodyPr>
          <a:lstStyle/>
          <a:p>
            <a:r>
              <a:rPr lang="en-GB" noProof="0" dirty="0"/>
              <a:t>Class Task 1 – </a:t>
            </a:r>
            <a:r>
              <a:rPr lang="en-GB" dirty="0"/>
              <a:t>Viruses and Malware</a:t>
            </a:r>
            <a:endParaRPr lang="en-GB" noProof="0" dirty="0"/>
          </a:p>
        </p:txBody>
      </p:sp>
      <p:sp>
        <p:nvSpPr>
          <p:cNvPr id="4" name="Footer Placeholder 3">
            <a:extLst>
              <a:ext uri="{FF2B5EF4-FFF2-40B4-BE49-F238E27FC236}">
                <a16:creationId xmlns:a16="http://schemas.microsoft.com/office/drawing/2014/main" id="{20D7BB7E-D730-A561-E734-F51E701A72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F48812C2-6763-B0ED-42ED-602371E7F55F}"/>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76667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B0F4395-3749-5120-BF81-7B8ECAA1E656}"/>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7D475EF-FD8C-710D-1BA1-B9E8BAA0E1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906E6352-6815-5531-0875-96DF5E7F561C}"/>
              </a:ext>
            </a:extLst>
          </p:cNvPr>
          <p:cNvSpPr>
            <a:spLocks noGrp="1"/>
          </p:cNvSpPr>
          <p:nvPr>
            <p:ph type="ctrTitle"/>
          </p:nvPr>
        </p:nvSpPr>
        <p:spPr>
          <a:xfrm>
            <a:off x="1097280" y="758952"/>
            <a:ext cx="10058400" cy="3892168"/>
          </a:xfrm>
        </p:spPr>
        <p:txBody>
          <a:bodyPr>
            <a:normAutofit/>
          </a:bodyPr>
          <a:lstStyle/>
          <a:p>
            <a:r>
              <a:rPr lang="en-GB" noProof="0" dirty="0"/>
              <a:t>D.1.1.2 Unauthorised Access - Hackers</a:t>
            </a:r>
          </a:p>
        </p:txBody>
      </p:sp>
      <p:sp>
        <p:nvSpPr>
          <p:cNvPr id="13" name="Rectangle 12">
            <a:extLst>
              <a:ext uri="{FF2B5EF4-FFF2-40B4-BE49-F238E27FC236}">
                <a16:creationId xmlns:a16="http://schemas.microsoft.com/office/drawing/2014/main" id="{8A7367E1-64E9-336E-25B2-D98D5F9471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D6BD3DBE-D0AB-93C5-AD3B-F6BF24ED8B5F}"/>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B4C0CD07-48A1-70A4-1566-8C67B4E28C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969A3C5-ED02-62B6-DD1E-C94A085B57E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2731247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8E7BA-DEBC-0FD9-EFA1-0F39221791BC}"/>
              </a:ext>
            </a:extLst>
          </p:cNvPr>
          <p:cNvSpPr>
            <a:spLocks noGrp="1"/>
          </p:cNvSpPr>
          <p:nvPr>
            <p:ph type="title"/>
          </p:nvPr>
        </p:nvSpPr>
        <p:spPr>
          <a:xfrm>
            <a:off x="1097280" y="286603"/>
            <a:ext cx="10058400" cy="1450757"/>
          </a:xfrm>
        </p:spPr>
        <p:txBody>
          <a:bodyPr>
            <a:normAutofit/>
          </a:bodyPr>
          <a:lstStyle/>
          <a:p>
            <a:r>
              <a:rPr lang="en-GB" dirty="0"/>
              <a:t>Case Study: Hacking</a:t>
            </a:r>
          </a:p>
        </p:txBody>
      </p:sp>
      <p:sp>
        <p:nvSpPr>
          <p:cNvPr id="4" name="Footer Placeholder 3">
            <a:extLst>
              <a:ext uri="{FF2B5EF4-FFF2-40B4-BE49-F238E27FC236}">
                <a16:creationId xmlns:a16="http://schemas.microsoft.com/office/drawing/2014/main" id="{63981960-FAF5-011E-4669-AFE40D1B6897}"/>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7" name="Content Placeholder 2">
            <a:extLst>
              <a:ext uri="{FF2B5EF4-FFF2-40B4-BE49-F238E27FC236}">
                <a16:creationId xmlns:a16="http://schemas.microsoft.com/office/drawing/2014/main" id="{14754176-CF93-EF65-C4BE-EB804AA78411}"/>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4084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E88260-ECA8-FD8A-8D2A-61C4CCDA3A93}"/>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84FF0E34-0DBF-1937-D7B7-FC3030271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F5B3F4FD-465D-350B-7F73-ABE7B2497C3E}"/>
              </a:ext>
            </a:extLst>
          </p:cNvPr>
          <p:cNvSpPr>
            <a:spLocks noGrp="1"/>
          </p:cNvSpPr>
          <p:nvPr>
            <p:ph type="ctrTitle"/>
          </p:nvPr>
        </p:nvSpPr>
        <p:spPr>
          <a:xfrm>
            <a:off x="1097280" y="758952"/>
            <a:ext cx="10058400" cy="3892168"/>
          </a:xfrm>
        </p:spPr>
        <p:txBody>
          <a:bodyPr>
            <a:normAutofit fontScale="90000"/>
          </a:bodyPr>
          <a:lstStyle/>
          <a:p>
            <a:r>
              <a:rPr lang="en-GB" noProof="0" dirty="0"/>
              <a:t>Topic </a:t>
            </a:r>
            <a:r>
              <a:rPr lang="en-GB" dirty="0"/>
              <a:t>D1</a:t>
            </a:r>
            <a:r>
              <a:rPr lang="en-GB" noProof="0" dirty="0"/>
              <a:t> – </a:t>
            </a:r>
            <a:br>
              <a:rPr lang="en-GB" noProof="0" dirty="0"/>
            </a:br>
            <a:r>
              <a:rPr lang="en-GB" dirty="0"/>
              <a:t>Threats to Data, Information and Systems</a:t>
            </a:r>
            <a:endParaRPr lang="en-GB" noProof="0" dirty="0"/>
          </a:p>
        </p:txBody>
      </p:sp>
      <p:sp>
        <p:nvSpPr>
          <p:cNvPr id="15" name="Rectangle 14">
            <a:extLst>
              <a:ext uri="{FF2B5EF4-FFF2-40B4-BE49-F238E27FC236}">
                <a16:creationId xmlns:a16="http://schemas.microsoft.com/office/drawing/2014/main" id="{FB0E31E6-5DDC-536E-C53A-C332A5047D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541F8BE6-73CF-0476-6BF3-A5E0EC9CBE8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667607E1-1F75-4D67-70DD-5E52A1B111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B4D79B5-9226-10F5-8FDC-E8236F5D7FA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2CC145A6-7D6E-A5DD-1B7D-153556CE5E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99310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BFB18-4DBD-7724-F80E-BFB0EB057D73}"/>
              </a:ext>
            </a:extLst>
          </p:cNvPr>
          <p:cNvSpPr>
            <a:spLocks noGrp="1"/>
          </p:cNvSpPr>
          <p:nvPr>
            <p:ph type="title"/>
          </p:nvPr>
        </p:nvSpPr>
        <p:spPr/>
        <p:txBody>
          <a:bodyPr/>
          <a:lstStyle/>
          <a:p>
            <a:r>
              <a:rPr lang="en-GB" dirty="0"/>
              <a:t>Case Study: Hacking</a:t>
            </a:r>
          </a:p>
        </p:txBody>
      </p:sp>
      <p:sp>
        <p:nvSpPr>
          <p:cNvPr id="4" name="Footer Placeholder 3">
            <a:extLst>
              <a:ext uri="{FF2B5EF4-FFF2-40B4-BE49-F238E27FC236}">
                <a16:creationId xmlns:a16="http://schemas.microsoft.com/office/drawing/2014/main" id="{33C2BC60-E25D-D290-8C2D-27ED2A3FB08A}"/>
              </a:ext>
            </a:extLst>
          </p:cNvPr>
          <p:cNvSpPr>
            <a:spLocks noGrp="1"/>
          </p:cNvSpPr>
          <p:nvPr>
            <p:ph type="ftr" sz="quarter" idx="11"/>
          </p:nvPr>
        </p:nvSpPr>
        <p:spPr/>
        <p:txBody>
          <a:bodyPr/>
          <a:lstStyle/>
          <a:p>
            <a:r>
              <a:rPr lang="en-GB"/>
              <a:t>All text copyright © TheComputingTutor Ltd 2024. All rights Reserved.</a:t>
            </a:r>
          </a:p>
        </p:txBody>
      </p:sp>
      <p:graphicFrame>
        <p:nvGraphicFramePr>
          <p:cNvPr id="5" name="Table 4">
            <a:extLst>
              <a:ext uri="{FF2B5EF4-FFF2-40B4-BE49-F238E27FC236}">
                <a16:creationId xmlns:a16="http://schemas.microsoft.com/office/drawing/2014/main" id="{4D9A1448-0AAB-D08D-2303-92F43708835D}"/>
              </a:ext>
            </a:extLst>
          </p:cNvPr>
          <p:cNvGraphicFramePr>
            <a:graphicFrameLocks noGrp="1"/>
          </p:cNvGraphicFramePr>
          <p:nvPr/>
        </p:nvGraphicFramePr>
        <p:xfrm>
          <a:off x="1026791" y="1737360"/>
          <a:ext cx="9944250" cy="3048401"/>
        </p:xfrm>
        <a:graphic>
          <a:graphicData uri="http://schemas.openxmlformats.org/drawingml/2006/table">
            <a:tbl>
              <a:tblPr firstRow="1" bandRow="1">
                <a:tableStyleId>{5C22544A-7EE6-4342-B048-85BDC9FD1C3A}</a:tableStyleId>
              </a:tblPr>
              <a:tblGrid>
                <a:gridCol w="3677093">
                  <a:extLst>
                    <a:ext uri="{9D8B030D-6E8A-4147-A177-3AD203B41FA5}">
                      <a16:colId xmlns:a16="http://schemas.microsoft.com/office/drawing/2014/main" val="1702260786"/>
                    </a:ext>
                  </a:extLst>
                </a:gridCol>
                <a:gridCol w="6267157">
                  <a:extLst>
                    <a:ext uri="{9D8B030D-6E8A-4147-A177-3AD203B41FA5}">
                      <a16:colId xmlns:a16="http://schemas.microsoft.com/office/drawing/2014/main" val="3531826587"/>
                    </a:ext>
                  </a:extLst>
                </a:gridCol>
              </a:tblGrid>
              <a:tr h="634005">
                <a:tc>
                  <a:txBody>
                    <a:bodyPr/>
                    <a:lstStyle/>
                    <a:p>
                      <a:pPr algn="ctr"/>
                      <a:r>
                        <a:rPr lang="en-GB" sz="1600" dirty="0">
                          <a:latin typeface="Congenial" panose="02000503040000020004" pitchFamily="2" charset="0"/>
                        </a:rPr>
                        <a:t>Organisation Name</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1150812488"/>
                  </a:ext>
                </a:extLst>
              </a:tr>
              <a:tr h="458819">
                <a:tc>
                  <a:txBody>
                    <a:bodyPr/>
                    <a:lstStyle/>
                    <a:p>
                      <a:pPr algn="ctr"/>
                      <a:r>
                        <a:rPr lang="en-GB" sz="1600" b="1" i="0" dirty="0">
                          <a:latin typeface="Congenial" panose="02000503040000020004" pitchFamily="2" charset="0"/>
                        </a:rPr>
                        <a:t>What does the organisation do?</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3520106457"/>
                  </a:ext>
                </a:extLst>
              </a:tr>
              <a:tr h="458819">
                <a:tc>
                  <a:txBody>
                    <a:bodyPr/>
                    <a:lstStyle/>
                    <a:p>
                      <a:pPr algn="ctr"/>
                      <a:r>
                        <a:rPr lang="en-GB" sz="1600" b="1" i="0" dirty="0">
                          <a:latin typeface="Congenial" panose="02000503040000020004" pitchFamily="2" charset="0"/>
                        </a:rPr>
                        <a:t>What Happened?</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1260354256"/>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i="0" u="none" dirty="0">
                          <a:latin typeface="Congenial" panose="02000503040000020004" pitchFamily="2" charset="0"/>
                        </a:rPr>
                        <a:t>How was the attack stopped</a:t>
                      </a:r>
                      <a:r>
                        <a:rPr lang="en-GB" sz="1600" b="1" i="0" dirty="0">
                          <a:latin typeface="Congenial" panose="02000503040000020004" pitchFamily="2" charset="0"/>
                        </a:rPr>
                        <a:t>?</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latin typeface="Congenial" panose="02000503040000020004" pitchFamily="2" charset="0"/>
                      </a:endParaRPr>
                    </a:p>
                  </a:txBody>
                  <a:tcPr anchor="ctr"/>
                </a:tc>
                <a:extLst>
                  <a:ext uri="{0D108BD9-81ED-4DB2-BD59-A6C34878D82A}">
                    <a16:rowId xmlns:a16="http://schemas.microsoft.com/office/drawing/2014/main" val="1597285139"/>
                  </a:ext>
                </a:extLst>
              </a:tr>
              <a:tr h="458819">
                <a:tc>
                  <a:txBody>
                    <a:bodyPr/>
                    <a:lstStyle/>
                    <a:p>
                      <a:pPr lvl="0" algn="ctr"/>
                      <a:r>
                        <a:rPr lang="en-GB" sz="1600" b="1" i="0" dirty="0">
                          <a:latin typeface="Congenial" panose="02000503040000020004" pitchFamily="2" charset="0"/>
                        </a:rPr>
                        <a:t>How was the attack allowed to happen?</a:t>
                      </a:r>
                      <a:endParaRPr lang="en-GB" sz="1600" i="0" dirty="0">
                        <a:latin typeface="Congenial" panose="02000503040000020004" pitchFamily="2" charset="0"/>
                      </a:endParaRP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572343361"/>
                  </a:ext>
                </a:extLst>
              </a:tr>
              <a:tr h="458819">
                <a:tc>
                  <a:txBody>
                    <a:bodyPr/>
                    <a:lstStyle/>
                    <a:p>
                      <a:pPr lvl="0" algn="ctr"/>
                      <a:r>
                        <a:rPr lang="en-GB" sz="1600" b="1" i="0" dirty="0">
                          <a:latin typeface="Congenial" panose="02000503040000020004" pitchFamily="2" charset="0"/>
                        </a:rPr>
                        <a:t>What was the impact of the attack?</a:t>
                      </a:r>
                    </a:p>
                  </a:txBody>
                  <a:tcPr anchor="ctr"/>
                </a:tc>
                <a:tc>
                  <a:txBody>
                    <a:bodyPr/>
                    <a:lstStyle/>
                    <a:p>
                      <a:endParaRPr lang="en-GB" sz="1600" dirty="0">
                        <a:latin typeface="Congenial" panose="02000503040000020004" pitchFamily="2" charset="0"/>
                      </a:endParaRPr>
                    </a:p>
                  </a:txBody>
                  <a:tcPr anchor="ctr"/>
                </a:tc>
                <a:extLst>
                  <a:ext uri="{0D108BD9-81ED-4DB2-BD59-A6C34878D82A}">
                    <a16:rowId xmlns:a16="http://schemas.microsoft.com/office/drawing/2014/main" val="3894524662"/>
                  </a:ext>
                </a:extLst>
              </a:tr>
            </a:tbl>
          </a:graphicData>
        </a:graphic>
      </p:graphicFrame>
    </p:spTree>
    <p:extLst>
      <p:ext uri="{BB962C8B-B14F-4D97-AF65-F5344CB8AC3E}">
        <p14:creationId xmlns:p14="http://schemas.microsoft.com/office/powerpoint/2010/main" val="40731166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3A900-39AC-9C27-C3D9-AC8F5FAA1160}"/>
              </a:ext>
            </a:extLst>
          </p:cNvPr>
          <p:cNvSpPr>
            <a:spLocks noGrp="1"/>
          </p:cNvSpPr>
          <p:nvPr>
            <p:ph type="title"/>
          </p:nvPr>
        </p:nvSpPr>
        <p:spPr>
          <a:xfrm>
            <a:off x="1097280" y="286603"/>
            <a:ext cx="10058400" cy="1450757"/>
          </a:xfrm>
        </p:spPr>
        <p:txBody>
          <a:bodyPr>
            <a:normAutofit/>
          </a:bodyPr>
          <a:lstStyle/>
          <a:p>
            <a:r>
              <a:rPr lang="en-GB"/>
              <a:t>Case Study – Class Discussion</a:t>
            </a:r>
          </a:p>
        </p:txBody>
      </p:sp>
      <p:sp>
        <p:nvSpPr>
          <p:cNvPr id="4" name="Footer Placeholder 3">
            <a:extLst>
              <a:ext uri="{FF2B5EF4-FFF2-40B4-BE49-F238E27FC236}">
                <a16:creationId xmlns:a16="http://schemas.microsoft.com/office/drawing/2014/main" id="{164D9E17-DF25-5D1C-2AB7-B3E4815F5319}"/>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ABD4A79B-7980-7E04-95B3-5A958D3799EA}"/>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20542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69D6B09-DAE2-8264-A6AF-63A0123F0DDB}"/>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B3A397D-4BDE-B622-0CD7-514E2DB36C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8BA9105B-9F4C-3310-B166-DAB82302B5ED}"/>
              </a:ext>
            </a:extLst>
          </p:cNvPr>
          <p:cNvSpPr>
            <a:spLocks noGrp="1"/>
          </p:cNvSpPr>
          <p:nvPr>
            <p:ph type="ctrTitle"/>
          </p:nvPr>
        </p:nvSpPr>
        <p:spPr>
          <a:xfrm>
            <a:off x="1097280" y="758952"/>
            <a:ext cx="10058400" cy="3892168"/>
          </a:xfrm>
        </p:spPr>
        <p:txBody>
          <a:bodyPr>
            <a:normAutofit/>
          </a:bodyPr>
          <a:lstStyle/>
          <a:p>
            <a:r>
              <a:rPr lang="en-GB" noProof="0" dirty="0"/>
              <a:t>D.1.1.3 Accidental Damage</a:t>
            </a:r>
          </a:p>
        </p:txBody>
      </p:sp>
      <p:sp>
        <p:nvSpPr>
          <p:cNvPr id="13" name="Rectangle 12">
            <a:extLst>
              <a:ext uri="{FF2B5EF4-FFF2-40B4-BE49-F238E27FC236}">
                <a16:creationId xmlns:a16="http://schemas.microsoft.com/office/drawing/2014/main" id="{C3D9A3A6-EA69-73E9-F863-015515260B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6A09A406-0EC1-E4DA-822D-8EE167E373AC}"/>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08B920B7-8E98-68CB-5BE4-74DF049C0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3C739B7-7E87-685D-DE14-1284097B7D07}"/>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22231819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8E7BA-DEBC-0FD9-EFA1-0F39221791BC}"/>
              </a:ext>
            </a:extLst>
          </p:cNvPr>
          <p:cNvSpPr>
            <a:spLocks noGrp="1"/>
          </p:cNvSpPr>
          <p:nvPr>
            <p:ph type="title"/>
          </p:nvPr>
        </p:nvSpPr>
        <p:spPr>
          <a:xfrm>
            <a:off x="1097280" y="286603"/>
            <a:ext cx="10058400" cy="1450757"/>
          </a:xfrm>
        </p:spPr>
        <p:txBody>
          <a:bodyPr>
            <a:normAutofit/>
          </a:bodyPr>
          <a:lstStyle/>
          <a:p>
            <a:r>
              <a:rPr lang="en-GB" dirty="0"/>
              <a:t>Case Study: Lost Laptops</a:t>
            </a:r>
          </a:p>
        </p:txBody>
      </p:sp>
      <p:sp>
        <p:nvSpPr>
          <p:cNvPr id="4" name="Footer Placeholder 3">
            <a:extLst>
              <a:ext uri="{FF2B5EF4-FFF2-40B4-BE49-F238E27FC236}">
                <a16:creationId xmlns:a16="http://schemas.microsoft.com/office/drawing/2014/main" id="{63981960-FAF5-011E-4669-AFE40D1B6897}"/>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7" name="Content Placeholder 2">
            <a:extLst>
              <a:ext uri="{FF2B5EF4-FFF2-40B4-BE49-F238E27FC236}">
                <a16:creationId xmlns:a16="http://schemas.microsoft.com/office/drawing/2014/main" id="{14754176-CF93-EF65-C4BE-EB804AA78411}"/>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71975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DED47F-1F3A-05BE-12ED-851BB9F573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208904-6044-17AC-BB64-5E0AFB593127}"/>
              </a:ext>
            </a:extLst>
          </p:cNvPr>
          <p:cNvSpPr>
            <a:spLocks noGrp="1"/>
          </p:cNvSpPr>
          <p:nvPr>
            <p:ph type="title"/>
          </p:nvPr>
        </p:nvSpPr>
        <p:spPr>
          <a:xfrm>
            <a:off x="1097280" y="286603"/>
            <a:ext cx="10058400" cy="1450757"/>
          </a:xfrm>
        </p:spPr>
        <p:txBody>
          <a:bodyPr>
            <a:normAutofit/>
          </a:bodyPr>
          <a:lstStyle/>
          <a:p>
            <a:r>
              <a:rPr lang="en-GB" noProof="0" dirty="0"/>
              <a:t>Class Task 2 – </a:t>
            </a:r>
            <a:br>
              <a:rPr lang="en-GB" noProof="0" dirty="0"/>
            </a:br>
            <a:r>
              <a:rPr lang="en-GB" dirty="0"/>
              <a:t>Hackers and Accidental Damage</a:t>
            </a:r>
            <a:endParaRPr lang="en-GB" noProof="0" dirty="0"/>
          </a:p>
        </p:txBody>
      </p:sp>
      <p:sp>
        <p:nvSpPr>
          <p:cNvPr id="4" name="Footer Placeholder 3">
            <a:extLst>
              <a:ext uri="{FF2B5EF4-FFF2-40B4-BE49-F238E27FC236}">
                <a16:creationId xmlns:a16="http://schemas.microsoft.com/office/drawing/2014/main" id="{987421C4-2B43-B9CF-956B-0E653DF5B982}"/>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D3F86C66-F21E-2C7D-AE92-E5B4E040A9E9}"/>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53573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66EADD4-A344-F241-8AC7-3317D3551715}"/>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ADBCD75-CF3A-167B-8C44-B4B6642E28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227A024E-C679-5199-5B13-0BEC1CBBF00A}"/>
              </a:ext>
            </a:extLst>
          </p:cNvPr>
          <p:cNvSpPr>
            <a:spLocks noGrp="1"/>
          </p:cNvSpPr>
          <p:nvPr>
            <p:ph type="ctrTitle"/>
          </p:nvPr>
        </p:nvSpPr>
        <p:spPr>
          <a:xfrm>
            <a:off x="1097280" y="758952"/>
            <a:ext cx="10058400" cy="3892168"/>
          </a:xfrm>
        </p:spPr>
        <p:txBody>
          <a:bodyPr>
            <a:normAutofit/>
          </a:bodyPr>
          <a:lstStyle/>
          <a:p>
            <a:r>
              <a:rPr lang="en-GB" noProof="0" dirty="0"/>
              <a:t>D.1.1.4 Social Engineering</a:t>
            </a:r>
          </a:p>
        </p:txBody>
      </p:sp>
      <p:sp>
        <p:nvSpPr>
          <p:cNvPr id="13" name="Rectangle 12">
            <a:extLst>
              <a:ext uri="{FF2B5EF4-FFF2-40B4-BE49-F238E27FC236}">
                <a16:creationId xmlns:a16="http://schemas.microsoft.com/office/drawing/2014/main" id="{95308784-8067-5BEB-CABE-CF366C42EE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FD1C8C94-A302-A5EF-3642-B1BF2EF85ABB}"/>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0ECB31A7-3A30-2ACC-75D8-6DD90857D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AA9B792-F692-96B7-9290-1E49F4221A52}"/>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41244809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0B6C1-69E4-8059-BA15-A04E53224B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218C0A-FAAE-EC18-C2FA-0AEF2A21904F}"/>
              </a:ext>
            </a:extLst>
          </p:cNvPr>
          <p:cNvSpPr>
            <a:spLocks noGrp="1"/>
          </p:cNvSpPr>
          <p:nvPr>
            <p:ph type="title"/>
          </p:nvPr>
        </p:nvSpPr>
        <p:spPr>
          <a:xfrm>
            <a:off x="1097280" y="286603"/>
            <a:ext cx="10058400" cy="1450757"/>
          </a:xfrm>
        </p:spPr>
        <p:txBody>
          <a:bodyPr>
            <a:normAutofit/>
          </a:bodyPr>
          <a:lstStyle/>
          <a:p>
            <a:r>
              <a:rPr lang="en-GB" noProof="0" dirty="0"/>
              <a:t>Class Task 3 – </a:t>
            </a:r>
            <a:r>
              <a:rPr lang="en-GB" dirty="0"/>
              <a:t>Social Engineering</a:t>
            </a:r>
            <a:endParaRPr lang="en-GB" noProof="0" dirty="0"/>
          </a:p>
        </p:txBody>
      </p:sp>
      <p:sp>
        <p:nvSpPr>
          <p:cNvPr id="4" name="Footer Placeholder 3">
            <a:extLst>
              <a:ext uri="{FF2B5EF4-FFF2-40B4-BE49-F238E27FC236}">
                <a16:creationId xmlns:a16="http://schemas.microsoft.com/office/drawing/2014/main" id="{1B742EC3-5424-928C-46E2-2EDF89A1EA1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E504D178-3A76-4521-ED26-3AEEA5FC6CA2}"/>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92609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64ED1C2-1933-E148-CD29-8238060CD070}"/>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45466BE-882F-D1BB-D64A-AEA748EB50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A3A1910C-119A-87F9-97D7-319837ED2CE5}"/>
              </a:ext>
            </a:extLst>
          </p:cNvPr>
          <p:cNvSpPr>
            <a:spLocks noGrp="1"/>
          </p:cNvSpPr>
          <p:nvPr>
            <p:ph type="ctrTitle"/>
          </p:nvPr>
        </p:nvSpPr>
        <p:spPr>
          <a:xfrm>
            <a:off x="1097280" y="758952"/>
            <a:ext cx="10058400" cy="3892168"/>
          </a:xfrm>
        </p:spPr>
        <p:txBody>
          <a:bodyPr>
            <a:normAutofit/>
          </a:bodyPr>
          <a:lstStyle/>
          <a:p>
            <a:r>
              <a:rPr lang="en-GB" noProof="0" dirty="0"/>
              <a:t>D.1.1.5 Natural Disasters</a:t>
            </a:r>
          </a:p>
        </p:txBody>
      </p:sp>
      <p:sp>
        <p:nvSpPr>
          <p:cNvPr id="13" name="Rectangle 12">
            <a:extLst>
              <a:ext uri="{FF2B5EF4-FFF2-40B4-BE49-F238E27FC236}">
                <a16:creationId xmlns:a16="http://schemas.microsoft.com/office/drawing/2014/main" id="{E2B01B0B-C7D8-1E1A-EBF0-946EC0C5D7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423EF249-C311-51E9-B817-512CAF914482}"/>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7D35D766-1A9D-AAE3-1C51-EE3D2ED818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993A2F90-0440-2B5B-532D-EDC02290654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34362627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5836AF-4044-68CC-B206-DF960C2B3D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AB8DF5-B301-C928-6A22-A749766707C7}"/>
              </a:ext>
            </a:extLst>
          </p:cNvPr>
          <p:cNvSpPr>
            <a:spLocks noGrp="1"/>
          </p:cNvSpPr>
          <p:nvPr>
            <p:ph type="title"/>
          </p:nvPr>
        </p:nvSpPr>
        <p:spPr>
          <a:xfrm>
            <a:off x="1097280" y="286603"/>
            <a:ext cx="10058400" cy="1450757"/>
          </a:xfrm>
        </p:spPr>
        <p:txBody>
          <a:bodyPr>
            <a:normAutofit/>
          </a:bodyPr>
          <a:lstStyle/>
          <a:p>
            <a:r>
              <a:rPr lang="en-GB" noProof="0" dirty="0"/>
              <a:t>Class Task 4 – </a:t>
            </a:r>
            <a:r>
              <a:rPr lang="en-GB" dirty="0"/>
              <a:t>Natural Disasters</a:t>
            </a:r>
            <a:endParaRPr lang="en-GB" noProof="0" dirty="0"/>
          </a:p>
        </p:txBody>
      </p:sp>
      <p:sp>
        <p:nvSpPr>
          <p:cNvPr id="4" name="Footer Placeholder 3">
            <a:extLst>
              <a:ext uri="{FF2B5EF4-FFF2-40B4-BE49-F238E27FC236}">
                <a16:creationId xmlns:a16="http://schemas.microsoft.com/office/drawing/2014/main" id="{45B74C6B-55CF-5693-A6FC-E4BCB3FBE75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CC00F7D9-C8B9-D946-AAF6-D6A4119EB817}"/>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90013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F2BB6A8-1A5D-E37A-A2E4-4C423EA12B41}"/>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AD319B-A194-335F-8187-A0E6D7FBFD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23827943-B5E7-B05C-C59A-146BE472A6C9}"/>
              </a:ext>
            </a:extLst>
          </p:cNvPr>
          <p:cNvSpPr>
            <a:spLocks noGrp="1"/>
          </p:cNvSpPr>
          <p:nvPr>
            <p:ph type="ctrTitle"/>
          </p:nvPr>
        </p:nvSpPr>
        <p:spPr>
          <a:xfrm>
            <a:off x="1097280" y="758952"/>
            <a:ext cx="10058400" cy="3892168"/>
          </a:xfrm>
        </p:spPr>
        <p:txBody>
          <a:bodyPr>
            <a:normAutofit/>
          </a:bodyPr>
          <a:lstStyle/>
          <a:p>
            <a:r>
              <a:rPr lang="en-GB" noProof="0" dirty="0"/>
              <a:t>Exam Style Questions</a:t>
            </a:r>
          </a:p>
        </p:txBody>
      </p:sp>
      <p:sp>
        <p:nvSpPr>
          <p:cNvPr id="11" name="Rectangle 10">
            <a:extLst>
              <a:ext uri="{FF2B5EF4-FFF2-40B4-BE49-F238E27FC236}">
                <a16:creationId xmlns:a16="http://schemas.microsoft.com/office/drawing/2014/main" id="{8A174F3A-BFD9-338D-2105-8E72B1A201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EE84BD3C-ABAC-073A-7791-EF288B785F2E}"/>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2" name="Rectangle 11">
            <a:extLst>
              <a:ext uri="{FF2B5EF4-FFF2-40B4-BE49-F238E27FC236}">
                <a16:creationId xmlns:a16="http://schemas.microsoft.com/office/drawing/2014/main" id="{4F61C9BD-3660-BDDD-A238-F91F11E77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8DA935B-F34F-4DA9-2ABD-B2CA0A34BEC5}"/>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D749B30C-0C82-537F-E99D-54F2A0BAB8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649633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CCA4E-7F12-75A6-B6F7-88E8FAC21015}"/>
              </a:ext>
            </a:extLst>
          </p:cNvPr>
          <p:cNvSpPr>
            <a:spLocks noGrp="1"/>
          </p:cNvSpPr>
          <p:nvPr>
            <p:ph type="title"/>
          </p:nvPr>
        </p:nvSpPr>
        <p:spPr/>
        <p:txBody>
          <a:bodyPr/>
          <a:lstStyle/>
          <a:p>
            <a:r>
              <a:rPr lang="en-GB" noProof="0" dirty="0"/>
              <a:t>Specification Topics Covered</a:t>
            </a:r>
          </a:p>
        </p:txBody>
      </p:sp>
      <p:sp>
        <p:nvSpPr>
          <p:cNvPr id="4" name="Footer Placeholder 3">
            <a:extLst>
              <a:ext uri="{FF2B5EF4-FFF2-40B4-BE49-F238E27FC236}">
                <a16:creationId xmlns:a16="http://schemas.microsoft.com/office/drawing/2014/main" id="{6C1E2761-A172-9DE7-61B6-3128531EF765}"/>
              </a:ext>
            </a:extLst>
          </p:cNvPr>
          <p:cNvSpPr>
            <a:spLocks noGrp="1"/>
          </p:cNvSpPr>
          <p:nvPr>
            <p:ph type="ftr" sz="quarter" idx="11"/>
          </p:nvPr>
        </p:nvSpPr>
        <p:spPr/>
        <p:txBody>
          <a:bodyPr/>
          <a:lstStyle/>
          <a:p>
            <a:r>
              <a:rPr lang="en-GB" noProof="0" dirty="0"/>
              <a:t>All text copyright © TheComputingTutor Ltd 2024. All rights Reserved.</a:t>
            </a:r>
          </a:p>
        </p:txBody>
      </p:sp>
      <p:graphicFrame>
        <p:nvGraphicFramePr>
          <p:cNvPr id="5" name="Table 5">
            <a:extLst>
              <a:ext uri="{FF2B5EF4-FFF2-40B4-BE49-F238E27FC236}">
                <a16:creationId xmlns:a16="http://schemas.microsoft.com/office/drawing/2014/main" id="{A89DD026-4768-03CE-DA60-2511582ACC6C}"/>
              </a:ext>
            </a:extLst>
          </p:cNvPr>
          <p:cNvGraphicFramePr>
            <a:graphicFrameLocks noGrp="1"/>
          </p:cNvGraphicFramePr>
          <p:nvPr>
            <p:extLst>
              <p:ext uri="{D42A27DB-BD31-4B8C-83A1-F6EECF244321}">
                <p14:modId xmlns:p14="http://schemas.microsoft.com/office/powerpoint/2010/main" val="2122053780"/>
              </p:ext>
            </p:extLst>
          </p:nvPr>
        </p:nvGraphicFramePr>
        <p:xfrm>
          <a:off x="1046922" y="1826484"/>
          <a:ext cx="10108758" cy="2772796"/>
        </p:xfrm>
        <a:graphic>
          <a:graphicData uri="http://schemas.openxmlformats.org/drawingml/2006/table">
            <a:tbl>
              <a:tblPr firstRow="1" bandRow="1">
                <a:tableStyleId>{5C22544A-7EE6-4342-B048-85BDC9FD1C3A}</a:tableStyleId>
              </a:tblPr>
              <a:tblGrid>
                <a:gridCol w="4752885">
                  <a:extLst>
                    <a:ext uri="{9D8B030D-6E8A-4147-A177-3AD203B41FA5}">
                      <a16:colId xmlns:a16="http://schemas.microsoft.com/office/drawing/2014/main" val="1492452361"/>
                    </a:ext>
                  </a:extLst>
                </a:gridCol>
                <a:gridCol w="5355873">
                  <a:extLst>
                    <a:ext uri="{9D8B030D-6E8A-4147-A177-3AD203B41FA5}">
                      <a16:colId xmlns:a16="http://schemas.microsoft.com/office/drawing/2014/main" val="1122628156"/>
                    </a:ext>
                  </a:extLst>
                </a:gridCol>
              </a:tblGrid>
              <a:tr h="501234">
                <a:tc>
                  <a:txBody>
                    <a:bodyPr/>
                    <a:lstStyle/>
                    <a:p>
                      <a:pPr algn="ctr"/>
                      <a:r>
                        <a:rPr lang="en-GB" noProof="0" dirty="0"/>
                        <a:t>Section</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noProof="0" dirty="0"/>
                        <a:t>Sub Section ID</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19632867"/>
                  </a:ext>
                </a:extLst>
              </a:tr>
              <a:tr h="590646">
                <a:tc rowSpan="5">
                  <a:txBody>
                    <a:bodyPr/>
                    <a:lstStyle/>
                    <a:p>
                      <a:pPr algn="ctr"/>
                      <a:r>
                        <a:rPr lang="en-US" sz="1800" b="1" i="0" u="none" strike="noStrike" kern="1200" baseline="0" noProof="0" dirty="0">
                          <a:solidFill>
                            <a:schemeClr val="dk1"/>
                          </a:solidFill>
                          <a:latin typeface="Congenial" panose="02000503040000020004" pitchFamily="2" charset="0"/>
                          <a:ea typeface="+mn-ea"/>
                          <a:cs typeface="+mn-cs"/>
                        </a:rPr>
                        <a:t>D1.1</a:t>
                      </a:r>
                    </a:p>
                    <a:p>
                      <a:pPr algn="ctr"/>
                      <a:r>
                        <a:rPr lang="en-US" sz="1800" b="1" i="0" u="none" strike="noStrike" kern="1200" baseline="0" noProof="0" dirty="0">
                          <a:solidFill>
                            <a:schemeClr val="dk1"/>
                          </a:solidFill>
                          <a:latin typeface="Congenial" panose="02000503040000020004" pitchFamily="2" charset="0"/>
                          <a:ea typeface="+mn-ea"/>
                          <a:cs typeface="+mn-cs"/>
                        </a:rPr>
                        <a:t>Types of external threats to data</a:t>
                      </a: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D1.1.1 </a:t>
                      </a:r>
                      <a:r>
                        <a:rPr lang="en-GB" sz="1800" b="0" i="0" u="none" strike="noStrike" kern="1200" baseline="0" dirty="0">
                          <a:solidFill>
                            <a:schemeClr val="dk1"/>
                          </a:solidFill>
                          <a:latin typeface="+mn-lt"/>
                          <a:ea typeface="+mn-ea"/>
                          <a:cs typeface="+mn-cs"/>
                        </a:rPr>
                        <a:t>viruses and other malware</a:t>
                      </a:r>
                      <a:endParaRPr lang="en-GB" sz="1600" b="0" i="0" u="none" strike="noStrike" kern="1200" baseline="0" noProof="0" dirty="0">
                        <a:solidFill>
                          <a:schemeClr val="dk1"/>
                        </a:solidFill>
                        <a:latin typeface="Congenial" panose="02000503040000020004" pitchFamily="2" charset="0"/>
                        <a:ea typeface="+mn-ea"/>
                        <a:cs typeface="+mn-cs"/>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599797000"/>
                  </a:ext>
                </a:extLst>
              </a:tr>
              <a:tr h="350182">
                <a:tc vMerge="1">
                  <a:txBody>
                    <a:bodyPr/>
                    <a:lstStyle/>
                    <a:p>
                      <a:pPr algn="ctr"/>
                      <a:endParaRPr lang="en-GB" dirty="0">
                        <a:latin typeface="Congenial" panose="02000503040000020004" pitchFamily="2" charset="0"/>
                      </a:endParaRPr>
                    </a:p>
                  </a:txBody>
                  <a:tcPr anchor="ct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D1.1.2 </a:t>
                      </a:r>
                      <a:r>
                        <a:rPr lang="en-GB" sz="1800" b="0" i="0" u="none" strike="noStrike" kern="1200" baseline="0" dirty="0">
                          <a:solidFill>
                            <a:schemeClr val="dk1"/>
                          </a:solidFill>
                          <a:latin typeface="+mn-lt"/>
                          <a:ea typeface="+mn-ea"/>
                          <a:cs typeface="+mn-cs"/>
                        </a:rPr>
                        <a:t>unauthorised access – hackers</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843274588"/>
                  </a:ext>
                </a:extLst>
              </a:tr>
              <a:tr h="350182">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D1.1.3 </a:t>
                      </a:r>
                      <a:r>
                        <a:rPr lang="en-GB" sz="1800" b="0" i="0" u="none" strike="noStrike" kern="1200" baseline="0" dirty="0">
                          <a:solidFill>
                            <a:schemeClr val="dk1"/>
                          </a:solidFill>
                          <a:latin typeface="+mn-lt"/>
                          <a:ea typeface="+mn-ea"/>
                          <a:cs typeface="+mn-cs"/>
                        </a:rPr>
                        <a:t>accidental damage</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128228"/>
                  </a:ext>
                </a:extLst>
              </a:tr>
              <a:tr h="350182">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D1.1.4 </a:t>
                      </a:r>
                      <a:r>
                        <a:rPr lang="en-GB" sz="1800" b="0" i="0" u="none" strike="noStrike" kern="1200" baseline="0" dirty="0">
                          <a:solidFill>
                            <a:schemeClr val="dk1"/>
                          </a:solidFill>
                          <a:latin typeface="+mn-lt"/>
                          <a:ea typeface="+mn-ea"/>
                          <a:cs typeface="+mn-cs"/>
                        </a:rPr>
                        <a:t>social engineering.</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66549391"/>
                  </a:ext>
                </a:extLst>
              </a:tr>
              <a:tr h="583636">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D1.1.5 </a:t>
                      </a:r>
                      <a:r>
                        <a:rPr lang="en-GB" sz="1800" b="0" i="0" u="none" strike="noStrike" kern="1200" baseline="0" dirty="0">
                          <a:solidFill>
                            <a:schemeClr val="dk1"/>
                          </a:solidFill>
                          <a:latin typeface="+mn-lt"/>
                          <a:ea typeface="+mn-ea"/>
                          <a:cs typeface="+mn-cs"/>
                        </a:rPr>
                        <a:t>natural disasters</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788088"/>
                  </a:ext>
                </a:extLst>
              </a:tr>
            </a:tbl>
          </a:graphicData>
        </a:graphic>
      </p:graphicFrame>
    </p:spTree>
    <p:extLst>
      <p:ext uri="{BB962C8B-B14F-4D97-AF65-F5344CB8AC3E}">
        <p14:creationId xmlns:p14="http://schemas.microsoft.com/office/powerpoint/2010/main" val="33249096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2C45D-8DC0-5394-D3C7-7C43C567F2C9}"/>
              </a:ext>
            </a:extLst>
          </p:cNvPr>
          <p:cNvSpPr>
            <a:spLocks noGrp="1"/>
          </p:cNvSpPr>
          <p:nvPr>
            <p:ph type="title"/>
          </p:nvPr>
        </p:nvSpPr>
        <p:spPr>
          <a:xfrm>
            <a:off x="1097280" y="286603"/>
            <a:ext cx="10058400" cy="1450757"/>
          </a:xfrm>
        </p:spPr>
        <p:txBody>
          <a:bodyPr>
            <a:normAutofit/>
          </a:bodyPr>
          <a:lstStyle/>
          <a:p>
            <a:r>
              <a:rPr lang="en-GB" noProof="0" dirty="0"/>
              <a:t>Exam Questions</a:t>
            </a:r>
          </a:p>
        </p:txBody>
      </p:sp>
      <p:sp>
        <p:nvSpPr>
          <p:cNvPr id="4" name="Footer Placeholder 3">
            <a:extLst>
              <a:ext uri="{FF2B5EF4-FFF2-40B4-BE49-F238E27FC236}">
                <a16:creationId xmlns:a16="http://schemas.microsoft.com/office/drawing/2014/main" id="{DEE08B48-D788-9BC7-D185-0D37773E71E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2E3953A6-BC8B-87CB-9B2B-BCD861706B1D}"/>
              </a:ext>
            </a:extLst>
          </p:cNvPr>
          <p:cNvGraphicFramePr>
            <a:graphicFrameLocks noGrp="1"/>
          </p:cNvGraphicFramePr>
          <p:nvPr>
            <p:ph idx="1"/>
            <p:extLst>
              <p:ext uri="{D42A27DB-BD31-4B8C-83A1-F6EECF244321}">
                <p14:modId xmlns:p14="http://schemas.microsoft.com/office/powerpoint/2010/main" val="346915193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89045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4E700-CDC4-E183-78F1-F7250BF46C41}"/>
              </a:ext>
            </a:extLst>
          </p:cNvPr>
          <p:cNvSpPr>
            <a:spLocks noGrp="1"/>
          </p:cNvSpPr>
          <p:nvPr>
            <p:ph type="title"/>
          </p:nvPr>
        </p:nvSpPr>
        <p:spPr>
          <a:xfrm>
            <a:off x="1097280" y="286603"/>
            <a:ext cx="10058400" cy="1450757"/>
          </a:xfrm>
        </p:spPr>
        <p:txBody>
          <a:bodyPr>
            <a:normAutofit/>
          </a:bodyPr>
          <a:lstStyle/>
          <a:p>
            <a:r>
              <a:rPr lang="en-GB" noProof="0" dirty="0"/>
              <a:t>The ‘Name / State / Give’ </a:t>
            </a:r>
            <a:br>
              <a:rPr lang="en-GB" noProof="0" dirty="0"/>
            </a:br>
            <a:r>
              <a:rPr lang="en-GB" noProof="0" dirty="0"/>
              <a:t>Command Word</a:t>
            </a:r>
          </a:p>
        </p:txBody>
      </p:sp>
      <p:sp>
        <p:nvSpPr>
          <p:cNvPr id="4" name="Footer Placeholder 3">
            <a:extLst>
              <a:ext uri="{FF2B5EF4-FFF2-40B4-BE49-F238E27FC236}">
                <a16:creationId xmlns:a16="http://schemas.microsoft.com/office/drawing/2014/main" id="{CD52EE79-7CBF-C697-E440-34CEC7A14EA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5B022BDD-CECD-47E0-CBED-FA4C54362F1F}"/>
              </a:ext>
            </a:extLst>
          </p:cNvPr>
          <p:cNvGraphicFramePr>
            <a:graphicFrameLocks noGrp="1"/>
          </p:cNvGraphicFramePr>
          <p:nvPr>
            <p:ph idx="1"/>
            <p:extLst>
              <p:ext uri="{D42A27DB-BD31-4B8C-83A1-F6EECF244321}">
                <p14:modId xmlns:p14="http://schemas.microsoft.com/office/powerpoint/2010/main" val="258497871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47064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E9D70-2B29-4019-0DFD-9AEFD4E87CBA}"/>
              </a:ext>
            </a:extLst>
          </p:cNvPr>
          <p:cNvSpPr>
            <a:spLocks noGrp="1"/>
          </p:cNvSpPr>
          <p:nvPr>
            <p:ph type="title"/>
          </p:nvPr>
        </p:nvSpPr>
        <p:spPr/>
        <p:txBody>
          <a:bodyPr/>
          <a:lstStyle/>
          <a:p>
            <a:r>
              <a:rPr lang="en-GB" noProof="0" dirty="0"/>
              <a:t>Name / State / Give Question – </a:t>
            </a:r>
            <a:br>
              <a:rPr lang="en-GB" noProof="0" dirty="0"/>
            </a:br>
            <a:r>
              <a:rPr lang="en-GB" noProof="0" dirty="0"/>
              <a:t>How The Marks Are Awarded</a:t>
            </a:r>
          </a:p>
        </p:txBody>
      </p:sp>
      <p:sp>
        <p:nvSpPr>
          <p:cNvPr id="4" name="Footer Placeholder 3">
            <a:extLst>
              <a:ext uri="{FF2B5EF4-FFF2-40B4-BE49-F238E27FC236}">
                <a16:creationId xmlns:a16="http://schemas.microsoft.com/office/drawing/2014/main" id="{4398B39E-7638-4B52-09B6-C5C492ACDBA2}"/>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Rectangle: Rounded Corners 4">
            <a:extLst>
              <a:ext uri="{FF2B5EF4-FFF2-40B4-BE49-F238E27FC236}">
                <a16:creationId xmlns:a16="http://schemas.microsoft.com/office/drawing/2014/main" id="{1D7C9869-60C9-8CBE-FF7A-B21CA24BA4B2}"/>
              </a:ext>
            </a:extLst>
          </p:cNvPr>
          <p:cNvSpPr/>
          <p:nvPr/>
        </p:nvSpPr>
        <p:spPr>
          <a:xfrm>
            <a:off x="954157"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2 Mark ‘Name / State / Give’ - Style Question</a:t>
            </a:r>
          </a:p>
        </p:txBody>
      </p:sp>
      <p:cxnSp>
        <p:nvCxnSpPr>
          <p:cNvPr id="7" name="Straight Connector 6">
            <a:extLst>
              <a:ext uri="{FF2B5EF4-FFF2-40B4-BE49-F238E27FC236}">
                <a16:creationId xmlns:a16="http://schemas.microsoft.com/office/drawing/2014/main" id="{803886F5-BA17-3463-827A-001ECF589FA2}"/>
              </a:ext>
            </a:extLst>
          </p:cNvPr>
          <p:cNvCxnSpPr>
            <a:cxnSpLocks/>
          </p:cNvCxnSpPr>
          <p:nvPr/>
        </p:nvCxnSpPr>
        <p:spPr>
          <a:xfrm>
            <a:off x="6029739" y="2120348"/>
            <a:ext cx="0" cy="3445565"/>
          </a:xfrm>
          <a:prstGeom prst="line">
            <a:avLst/>
          </a:prstGeom>
          <a:ln w="38100">
            <a:prstDash val="dash"/>
          </a:ln>
        </p:spPr>
        <p:style>
          <a:lnRef idx="1">
            <a:schemeClr val="dk1"/>
          </a:lnRef>
          <a:fillRef idx="0">
            <a:schemeClr val="dk1"/>
          </a:fillRef>
          <a:effectRef idx="0">
            <a:schemeClr val="dk1"/>
          </a:effectRef>
          <a:fontRef idx="minor">
            <a:schemeClr val="tx1"/>
          </a:fontRef>
        </p:style>
      </p:cxnSp>
      <p:sp>
        <p:nvSpPr>
          <p:cNvPr id="8" name="Rectangle: Rounded Corners 7">
            <a:extLst>
              <a:ext uri="{FF2B5EF4-FFF2-40B4-BE49-F238E27FC236}">
                <a16:creationId xmlns:a16="http://schemas.microsoft.com/office/drawing/2014/main" id="{A98FF093-8CC1-C252-0261-9F7321AD364F}"/>
              </a:ext>
            </a:extLst>
          </p:cNvPr>
          <p:cNvSpPr/>
          <p:nvPr/>
        </p:nvSpPr>
        <p:spPr>
          <a:xfrm>
            <a:off x="1934820" y="2937345"/>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9" name="Rectangle: Rounded Corners 8">
            <a:extLst>
              <a:ext uri="{FF2B5EF4-FFF2-40B4-BE49-F238E27FC236}">
                <a16:creationId xmlns:a16="http://schemas.microsoft.com/office/drawing/2014/main" id="{C34C2637-C03F-DDC9-3CFE-4CE1AEF8A5A0}"/>
              </a:ext>
            </a:extLst>
          </p:cNvPr>
          <p:cNvSpPr/>
          <p:nvPr/>
        </p:nvSpPr>
        <p:spPr>
          <a:xfrm>
            <a:off x="3578093" y="2937345"/>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1" name="Plus Sign 10">
            <a:extLst>
              <a:ext uri="{FF2B5EF4-FFF2-40B4-BE49-F238E27FC236}">
                <a16:creationId xmlns:a16="http://schemas.microsoft.com/office/drawing/2014/main" id="{C31677F7-E536-6581-035B-FAFACD5B5A7D}"/>
              </a:ext>
            </a:extLst>
          </p:cNvPr>
          <p:cNvSpPr/>
          <p:nvPr/>
        </p:nvSpPr>
        <p:spPr>
          <a:xfrm>
            <a:off x="3266658" y="3102997"/>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3" name="Rectangle: Rounded Corners 12">
            <a:extLst>
              <a:ext uri="{FF2B5EF4-FFF2-40B4-BE49-F238E27FC236}">
                <a16:creationId xmlns:a16="http://schemas.microsoft.com/office/drawing/2014/main" id="{4996D7EF-C403-E444-4549-659DDD50AE8D}"/>
              </a:ext>
            </a:extLst>
          </p:cNvPr>
          <p:cNvSpPr/>
          <p:nvPr/>
        </p:nvSpPr>
        <p:spPr>
          <a:xfrm>
            <a:off x="6384232"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3 Mark ‘Name / State / Give’ – Style Question</a:t>
            </a:r>
          </a:p>
        </p:txBody>
      </p:sp>
      <p:sp>
        <p:nvSpPr>
          <p:cNvPr id="14" name="Rectangle: Rounded Corners 13">
            <a:extLst>
              <a:ext uri="{FF2B5EF4-FFF2-40B4-BE49-F238E27FC236}">
                <a16:creationId xmlns:a16="http://schemas.microsoft.com/office/drawing/2014/main" id="{FD40596A-6492-C07A-EE9A-A7CEBF28D717}"/>
              </a:ext>
            </a:extLst>
          </p:cNvPr>
          <p:cNvSpPr/>
          <p:nvPr/>
        </p:nvSpPr>
        <p:spPr>
          <a:xfrm>
            <a:off x="6380916" y="2967424"/>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15" name="Rectangle: Rounded Corners 14">
            <a:extLst>
              <a:ext uri="{FF2B5EF4-FFF2-40B4-BE49-F238E27FC236}">
                <a16:creationId xmlns:a16="http://schemas.microsoft.com/office/drawing/2014/main" id="{17DA13F9-EAA3-4CCF-FE4D-2CA9A7AB4015}"/>
              </a:ext>
            </a:extLst>
          </p:cNvPr>
          <p:cNvSpPr/>
          <p:nvPr/>
        </p:nvSpPr>
        <p:spPr>
          <a:xfrm>
            <a:off x="8024189" y="2967424"/>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7" name="Plus Sign 16">
            <a:extLst>
              <a:ext uri="{FF2B5EF4-FFF2-40B4-BE49-F238E27FC236}">
                <a16:creationId xmlns:a16="http://schemas.microsoft.com/office/drawing/2014/main" id="{DBF827D4-AF52-F2EF-C160-C5544BF9B04A}"/>
              </a:ext>
            </a:extLst>
          </p:cNvPr>
          <p:cNvSpPr/>
          <p:nvPr/>
        </p:nvSpPr>
        <p:spPr>
          <a:xfrm>
            <a:off x="7712754" y="3133076"/>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9" name="Rectangle: Rounded Corners 18">
            <a:extLst>
              <a:ext uri="{FF2B5EF4-FFF2-40B4-BE49-F238E27FC236}">
                <a16:creationId xmlns:a16="http://schemas.microsoft.com/office/drawing/2014/main" id="{89E41900-8D1B-CFBE-3C63-96F0D7A2DA7E}"/>
              </a:ext>
            </a:extLst>
          </p:cNvPr>
          <p:cNvSpPr/>
          <p:nvPr/>
        </p:nvSpPr>
        <p:spPr>
          <a:xfrm>
            <a:off x="9906663" y="3008130"/>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third point</a:t>
            </a:r>
          </a:p>
        </p:txBody>
      </p:sp>
      <p:sp>
        <p:nvSpPr>
          <p:cNvPr id="24" name="Rectangle: Rounded Corners 23">
            <a:extLst>
              <a:ext uri="{FF2B5EF4-FFF2-40B4-BE49-F238E27FC236}">
                <a16:creationId xmlns:a16="http://schemas.microsoft.com/office/drawing/2014/main" id="{6EBAEB3A-3F26-9A01-2E46-EFC1A270C2B8}"/>
              </a:ext>
            </a:extLst>
          </p:cNvPr>
          <p:cNvSpPr/>
          <p:nvPr/>
        </p:nvSpPr>
        <p:spPr>
          <a:xfrm>
            <a:off x="9906663" y="3809527"/>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3 marks</a:t>
            </a:r>
          </a:p>
        </p:txBody>
      </p:sp>
      <p:sp>
        <p:nvSpPr>
          <p:cNvPr id="25" name="Rectangle: Rounded Corners 24">
            <a:extLst>
              <a:ext uri="{FF2B5EF4-FFF2-40B4-BE49-F238E27FC236}">
                <a16:creationId xmlns:a16="http://schemas.microsoft.com/office/drawing/2014/main" id="{878F4025-5CCA-0870-1E8D-5290485B9D22}"/>
              </a:ext>
            </a:extLst>
          </p:cNvPr>
          <p:cNvSpPr/>
          <p:nvPr/>
        </p:nvSpPr>
        <p:spPr>
          <a:xfrm>
            <a:off x="8256100" y="384313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grpSp>
        <p:nvGrpSpPr>
          <p:cNvPr id="27" name="Group 26">
            <a:extLst>
              <a:ext uri="{FF2B5EF4-FFF2-40B4-BE49-F238E27FC236}">
                <a16:creationId xmlns:a16="http://schemas.microsoft.com/office/drawing/2014/main" id="{C47F82E8-9987-42C1-421F-C391977964D0}"/>
              </a:ext>
            </a:extLst>
          </p:cNvPr>
          <p:cNvGrpSpPr/>
          <p:nvPr/>
        </p:nvGrpSpPr>
        <p:grpSpPr>
          <a:xfrm>
            <a:off x="9022646" y="5774184"/>
            <a:ext cx="645483" cy="487608"/>
            <a:chOff x="6763265" y="3933568"/>
            <a:chExt cx="1412789" cy="1202724"/>
          </a:xfrm>
        </p:grpSpPr>
        <p:pic>
          <p:nvPicPr>
            <p:cNvPr id="28" name="Graphic 27" descr="Thumbs up sign with solid fill">
              <a:extLst>
                <a:ext uri="{FF2B5EF4-FFF2-40B4-BE49-F238E27FC236}">
                  <a16:creationId xmlns:a16="http://schemas.microsoft.com/office/drawing/2014/main" id="{BEFC6598-7D00-CF2C-CD12-530D47E5EF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29" name="Rectangle: Rounded Corners 28">
              <a:extLst>
                <a:ext uri="{FF2B5EF4-FFF2-40B4-BE49-F238E27FC236}">
                  <a16:creationId xmlns:a16="http://schemas.microsoft.com/office/drawing/2014/main" id="{00764FB1-6EE5-2431-0B35-812FEA125236}"/>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30" name="Rectangle: Rounded Corners 29">
            <a:extLst>
              <a:ext uri="{FF2B5EF4-FFF2-40B4-BE49-F238E27FC236}">
                <a16:creationId xmlns:a16="http://schemas.microsoft.com/office/drawing/2014/main" id="{50D52CE6-CFCB-12C9-12F7-0FE151DC2DA3}"/>
              </a:ext>
            </a:extLst>
          </p:cNvPr>
          <p:cNvSpPr/>
          <p:nvPr/>
        </p:nvSpPr>
        <p:spPr>
          <a:xfrm>
            <a:off x="1607689" y="5790326"/>
            <a:ext cx="734980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score marks in ‘Name / State / Give’ -Style questions</a:t>
            </a:r>
            <a:endParaRPr lang="en-GB" sz="2000" b="1" i="1" noProof="0" dirty="0">
              <a:latin typeface="Congenial" panose="02000503040000020004" pitchFamily="2" charset="0"/>
            </a:endParaRPr>
          </a:p>
        </p:txBody>
      </p:sp>
      <p:sp>
        <p:nvSpPr>
          <p:cNvPr id="32" name="Rectangle: Rounded Corners 31">
            <a:extLst>
              <a:ext uri="{FF2B5EF4-FFF2-40B4-BE49-F238E27FC236}">
                <a16:creationId xmlns:a16="http://schemas.microsoft.com/office/drawing/2014/main" id="{38B8142B-8BCA-5998-8523-8ACA3D893261}"/>
              </a:ext>
            </a:extLst>
          </p:cNvPr>
          <p:cNvSpPr/>
          <p:nvPr/>
        </p:nvSpPr>
        <p:spPr>
          <a:xfrm>
            <a:off x="3628116" y="3752468"/>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2 marks</a:t>
            </a:r>
          </a:p>
        </p:txBody>
      </p:sp>
      <p:sp>
        <p:nvSpPr>
          <p:cNvPr id="33" name="Rectangle: Rounded Corners 32">
            <a:extLst>
              <a:ext uri="{FF2B5EF4-FFF2-40B4-BE49-F238E27FC236}">
                <a16:creationId xmlns:a16="http://schemas.microsoft.com/office/drawing/2014/main" id="{BEA07A8E-94A6-CD96-843D-1E23E92EAD00}"/>
              </a:ext>
            </a:extLst>
          </p:cNvPr>
          <p:cNvSpPr/>
          <p:nvPr/>
        </p:nvSpPr>
        <p:spPr>
          <a:xfrm>
            <a:off x="1928198" y="371965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sp>
        <p:nvSpPr>
          <p:cNvPr id="3" name="Plus Sign 2">
            <a:extLst>
              <a:ext uri="{FF2B5EF4-FFF2-40B4-BE49-F238E27FC236}">
                <a16:creationId xmlns:a16="http://schemas.microsoft.com/office/drawing/2014/main" id="{79A4EC0D-7DEF-71D7-AAD4-79225EC92C91}"/>
              </a:ext>
            </a:extLst>
          </p:cNvPr>
          <p:cNvSpPr/>
          <p:nvPr/>
        </p:nvSpPr>
        <p:spPr>
          <a:xfrm>
            <a:off x="9555486" y="3242634"/>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6" name="Equals 5">
            <a:extLst>
              <a:ext uri="{FF2B5EF4-FFF2-40B4-BE49-F238E27FC236}">
                <a16:creationId xmlns:a16="http://schemas.microsoft.com/office/drawing/2014/main" id="{218DFE0D-2927-D1B7-F77E-541575DBADBA}"/>
              </a:ext>
            </a:extLst>
          </p:cNvPr>
          <p:cNvSpPr/>
          <p:nvPr/>
        </p:nvSpPr>
        <p:spPr>
          <a:xfrm>
            <a:off x="3273284" y="3904280"/>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10" name="Equals 9">
            <a:extLst>
              <a:ext uri="{FF2B5EF4-FFF2-40B4-BE49-F238E27FC236}">
                <a16:creationId xmlns:a16="http://schemas.microsoft.com/office/drawing/2014/main" id="{44862190-0F73-214D-8E7E-8CF531E24163}"/>
              </a:ext>
            </a:extLst>
          </p:cNvPr>
          <p:cNvSpPr/>
          <p:nvPr/>
        </p:nvSpPr>
        <p:spPr>
          <a:xfrm>
            <a:off x="9555480" y="4047641"/>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Tree>
    <p:extLst>
      <p:ext uri="{BB962C8B-B14F-4D97-AF65-F5344CB8AC3E}">
        <p14:creationId xmlns:p14="http://schemas.microsoft.com/office/powerpoint/2010/main" val="10408632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noProof="0" dirty="0"/>
              <a:t>End of lesson: Exam Style Questions</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extLst>
              <p:ext uri="{D42A27DB-BD31-4B8C-83A1-F6EECF244321}">
                <p14:modId xmlns:p14="http://schemas.microsoft.com/office/powerpoint/2010/main" val="364206792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86261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2E70-C9A2-4A97-A64C-71D08BABC58B}"/>
              </a:ext>
            </a:extLst>
          </p:cNvPr>
          <p:cNvSpPr>
            <a:spLocks noGrp="1"/>
          </p:cNvSpPr>
          <p:nvPr>
            <p:ph type="title"/>
          </p:nvPr>
        </p:nvSpPr>
        <p:spPr>
          <a:xfrm>
            <a:off x="1097280" y="286603"/>
            <a:ext cx="10058400" cy="1450757"/>
          </a:xfrm>
        </p:spPr>
        <p:txBody>
          <a:bodyPr>
            <a:normAutofit/>
          </a:bodyPr>
          <a:lstStyle/>
          <a:p>
            <a:r>
              <a:rPr lang="en-GB" noProof="0" dirty="0"/>
              <a:t>Self-Check: Lesson Review</a:t>
            </a:r>
          </a:p>
        </p:txBody>
      </p:sp>
      <p:sp>
        <p:nvSpPr>
          <p:cNvPr id="4" name="Footer Placeholder 3">
            <a:extLst>
              <a:ext uri="{FF2B5EF4-FFF2-40B4-BE49-F238E27FC236}">
                <a16:creationId xmlns:a16="http://schemas.microsoft.com/office/drawing/2014/main" id="{DC429644-AA53-4202-BEFA-38A80A77419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1C5729E5-894C-4537-B922-691C968510DB}"/>
              </a:ext>
            </a:extLst>
          </p:cNvPr>
          <p:cNvGraphicFramePr>
            <a:graphicFrameLocks noGrp="1"/>
          </p:cNvGraphicFramePr>
          <p:nvPr>
            <p:ph idx="1"/>
            <p:extLst>
              <p:ext uri="{D42A27DB-BD31-4B8C-83A1-F6EECF244321}">
                <p14:modId xmlns:p14="http://schemas.microsoft.com/office/powerpoint/2010/main" val="175789597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04437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2AA9D-CE5B-4B7A-BA27-94ABA2CB9E0C}"/>
              </a:ext>
            </a:extLst>
          </p:cNvPr>
          <p:cNvSpPr>
            <a:spLocks noGrp="1"/>
          </p:cNvSpPr>
          <p:nvPr>
            <p:ph type="title"/>
          </p:nvPr>
        </p:nvSpPr>
        <p:spPr/>
        <p:txBody>
          <a:bodyPr/>
          <a:lstStyle/>
          <a:p>
            <a:r>
              <a:rPr lang="en-GB" noProof="0" dirty="0"/>
              <a:t>Further Reading</a:t>
            </a:r>
          </a:p>
        </p:txBody>
      </p:sp>
      <p:sp>
        <p:nvSpPr>
          <p:cNvPr id="3" name="Content Placeholder 2">
            <a:extLst>
              <a:ext uri="{FF2B5EF4-FFF2-40B4-BE49-F238E27FC236}">
                <a16:creationId xmlns:a16="http://schemas.microsoft.com/office/drawing/2014/main" id="{F381A580-5C3D-45D9-9B65-B4E854207856}"/>
              </a:ext>
            </a:extLst>
          </p:cNvPr>
          <p:cNvSpPr>
            <a:spLocks noGrp="1"/>
          </p:cNvSpPr>
          <p:nvPr>
            <p:ph idx="1"/>
          </p:nvPr>
        </p:nvSpPr>
        <p:spPr/>
        <p:txBody>
          <a:bodyPr>
            <a:normAutofit/>
          </a:bodyPr>
          <a:lstStyle/>
          <a:p>
            <a:r>
              <a:rPr lang="en-GB" b="1" u="sng" noProof="0" dirty="0"/>
              <a:t>Websites</a:t>
            </a:r>
          </a:p>
          <a:p>
            <a:r>
              <a:rPr lang="en-GB" u="sng" dirty="0">
                <a:hlinkClick r:id="rId2"/>
              </a:rPr>
              <a:t>https://www.cisa.gov/topics/cyber-threats-and-advisories</a:t>
            </a:r>
            <a:endParaRPr lang="en-GB" u="sng" dirty="0"/>
          </a:p>
          <a:p>
            <a:endParaRPr lang="en-GB" u="sng" noProof="0" dirty="0"/>
          </a:p>
          <a:p>
            <a:r>
              <a:rPr lang="en-GB" b="1" u="sng" noProof="0" dirty="0"/>
              <a:t>Videos</a:t>
            </a:r>
          </a:p>
          <a:p>
            <a:r>
              <a:rPr lang="en-GB" b="1" u="sng" dirty="0"/>
              <a:t>https://www.youtube.com/watch?v=8zSoyAmHHc4</a:t>
            </a:r>
            <a:endParaRPr lang="en-GB" b="1" u="sng" noProof="0" dirty="0"/>
          </a:p>
          <a:p>
            <a:endParaRPr lang="en-GB" b="1" u="sng" noProof="0" dirty="0"/>
          </a:p>
          <a:p>
            <a:endParaRPr lang="en-GB" b="1" u="sng" dirty="0"/>
          </a:p>
          <a:p>
            <a:endParaRPr lang="en-GB" b="1" u="sng" noProof="0" dirty="0"/>
          </a:p>
          <a:p>
            <a:r>
              <a:rPr lang="en-GB" b="1" u="sng" noProof="0" dirty="0"/>
              <a:t>Textbook:</a:t>
            </a:r>
            <a:r>
              <a:rPr lang="en-GB" b="1" noProof="0" dirty="0"/>
              <a:t> </a:t>
            </a:r>
            <a:r>
              <a:rPr lang="en-GB" b="1" i="1" noProof="0" dirty="0"/>
              <a:t>Not Yet Published</a:t>
            </a:r>
          </a:p>
        </p:txBody>
      </p:sp>
      <p:sp>
        <p:nvSpPr>
          <p:cNvPr id="4" name="Footer Placeholder 3">
            <a:extLst>
              <a:ext uri="{FF2B5EF4-FFF2-40B4-BE49-F238E27FC236}">
                <a16:creationId xmlns:a16="http://schemas.microsoft.com/office/drawing/2014/main" id="{8F6BA256-EFA3-4FF4-953F-3BD41A8B2973}"/>
              </a:ext>
            </a:extLst>
          </p:cNvPr>
          <p:cNvSpPr>
            <a:spLocks noGrp="1"/>
          </p:cNvSpPr>
          <p:nvPr>
            <p:ph type="ftr" sz="quarter" idx="11"/>
          </p:nvPr>
        </p:nvSpPr>
        <p:spPr/>
        <p:txBody>
          <a:bodyPr/>
          <a:lstStyle/>
          <a:p>
            <a:r>
              <a:rPr lang="en-GB" noProof="0" dirty="0"/>
              <a:t>All text copyright © TheComputingTutor Ltd 2024. All rights Reserved.</a:t>
            </a:r>
          </a:p>
        </p:txBody>
      </p:sp>
    </p:spTree>
    <p:extLst>
      <p:ext uri="{BB962C8B-B14F-4D97-AF65-F5344CB8AC3E}">
        <p14:creationId xmlns:p14="http://schemas.microsoft.com/office/powerpoint/2010/main" val="13800443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pPr algn="just"/>
            <a:r>
              <a:rPr lang="en-GB" sz="1800" i="1" noProof="0"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TheComputingTutor Ltd.</a:t>
            </a:r>
            <a:endParaRPr lang="en-GB" sz="1800" noProof="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noProof="0"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4C942-4E9B-E23C-CC18-0433D35E1598}"/>
              </a:ext>
            </a:extLst>
          </p:cNvPr>
          <p:cNvSpPr>
            <a:spLocks noGrp="1"/>
          </p:cNvSpPr>
          <p:nvPr>
            <p:ph type="title"/>
          </p:nvPr>
        </p:nvSpPr>
        <p:spPr>
          <a:xfrm>
            <a:off x="1097280" y="286603"/>
            <a:ext cx="10058400" cy="1450757"/>
          </a:xfrm>
        </p:spPr>
        <p:txBody>
          <a:bodyPr>
            <a:normAutofit/>
          </a:bodyPr>
          <a:lstStyle/>
          <a:p>
            <a:r>
              <a:rPr lang="en-GB" noProof="0" dirty="0"/>
              <a:t>Learning Objectives</a:t>
            </a:r>
          </a:p>
        </p:txBody>
      </p:sp>
      <p:sp>
        <p:nvSpPr>
          <p:cNvPr id="4" name="Footer Placeholder 3">
            <a:extLst>
              <a:ext uri="{FF2B5EF4-FFF2-40B4-BE49-F238E27FC236}">
                <a16:creationId xmlns:a16="http://schemas.microsoft.com/office/drawing/2014/main" id="{7B059B3B-D94F-0613-BDD0-AFD344598934}"/>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12AFF6FB-4C5E-0942-B615-D5E66362A6EC}"/>
              </a:ext>
            </a:extLst>
          </p:cNvPr>
          <p:cNvGraphicFramePr>
            <a:graphicFrameLocks noGrp="1"/>
          </p:cNvGraphicFramePr>
          <p:nvPr>
            <p:ph idx="1"/>
            <p:extLst>
              <p:ext uri="{D42A27DB-BD31-4B8C-83A1-F6EECF244321}">
                <p14:modId xmlns:p14="http://schemas.microsoft.com/office/powerpoint/2010/main" val="3590588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0368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206ECA4-2BF9-A860-9D73-E02A508F9C11}"/>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8A832E6-3968-9D70-D8DA-6F6D888CE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0C9C7B89-9D0B-3D90-B30E-B1213C5E2023}"/>
              </a:ext>
            </a:extLst>
          </p:cNvPr>
          <p:cNvSpPr>
            <a:spLocks noGrp="1"/>
          </p:cNvSpPr>
          <p:nvPr>
            <p:ph type="ctrTitle"/>
          </p:nvPr>
        </p:nvSpPr>
        <p:spPr>
          <a:xfrm>
            <a:off x="1097280" y="758952"/>
            <a:ext cx="10058400" cy="3892168"/>
          </a:xfrm>
        </p:spPr>
        <p:txBody>
          <a:bodyPr>
            <a:normAutofit/>
          </a:bodyPr>
          <a:lstStyle/>
          <a:p>
            <a:r>
              <a:rPr lang="en-GB" noProof="0" dirty="0"/>
              <a:t>D.1.1 Introduction</a:t>
            </a:r>
          </a:p>
        </p:txBody>
      </p:sp>
      <p:sp>
        <p:nvSpPr>
          <p:cNvPr id="13" name="Rectangle 12">
            <a:extLst>
              <a:ext uri="{FF2B5EF4-FFF2-40B4-BE49-F238E27FC236}">
                <a16:creationId xmlns:a16="http://schemas.microsoft.com/office/drawing/2014/main" id="{55BE091E-504F-0066-CFFB-9CC61A72A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AF711594-9945-F312-CBEE-CD815FA91429}"/>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68DD4468-7C91-D119-BB3E-80501B50FC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12ABE233-683B-FD56-520C-0EC3C062DC7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1236604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25AFD-E620-8606-53DC-C9F271215EB3}"/>
              </a:ext>
            </a:extLst>
          </p:cNvPr>
          <p:cNvSpPr>
            <a:spLocks noGrp="1"/>
          </p:cNvSpPr>
          <p:nvPr>
            <p:ph type="title"/>
          </p:nvPr>
        </p:nvSpPr>
        <p:spPr>
          <a:xfrm>
            <a:off x="1097280" y="286603"/>
            <a:ext cx="10058400" cy="1450757"/>
          </a:xfrm>
        </p:spPr>
        <p:txBody>
          <a:bodyPr>
            <a:normAutofit/>
          </a:bodyPr>
          <a:lstStyle/>
          <a:p>
            <a:r>
              <a:rPr lang="en-GB" dirty="0"/>
              <a:t>What Is A Threat</a:t>
            </a:r>
          </a:p>
        </p:txBody>
      </p:sp>
      <p:sp>
        <p:nvSpPr>
          <p:cNvPr id="4" name="Footer Placeholder 3">
            <a:extLst>
              <a:ext uri="{FF2B5EF4-FFF2-40B4-BE49-F238E27FC236}">
                <a16:creationId xmlns:a16="http://schemas.microsoft.com/office/drawing/2014/main" id="{F20C3A95-22FC-5168-AF33-B1925F2C255D}"/>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D7A93901-F52E-ED2C-5F4A-0772FB139426}"/>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6491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25AFD-E620-8606-53DC-C9F271215EB3}"/>
              </a:ext>
            </a:extLst>
          </p:cNvPr>
          <p:cNvSpPr>
            <a:spLocks noGrp="1"/>
          </p:cNvSpPr>
          <p:nvPr>
            <p:ph type="title"/>
          </p:nvPr>
        </p:nvSpPr>
        <p:spPr>
          <a:xfrm>
            <a:off x="1097280" y="286603"/>
            <a:ext cx="10058400" cy="1450757"/>
          </a:xfrm>
        </p:spPr>
        <p:txBody>
          <a:bodyPr>
            <a:normAutofit/>
          </a:bodyPr>
          <a:lstStyle/>
          <a:p>
            <a:r>
              <a:rPr lang="en-GB"/>
              <a:t>What Is A Threat</a:t>
            </a:r>
          </a:p>
        </p:txBody>
      </p:sp>
      <p:sp>
        <p:nvSpPr>
          <p:cNvPr id="4" name="Footer Placeholder 3">
            <a:extLst>
              <a:ext uri="{FF2B5EF4-FFF2-40B4-BE49-F238E27FC236}">
                <a16:creationId xmlns:a16="http://schemas.microsoft.com/office/drawing/2014/main" id="{F20C3A95-22FC-5168-AF33-B1925F2C255D}"/>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122280AD-298C-9FB6-4FF3-DAA5AD824DF9}"/>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090319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4F47239-0070-462D-9642-CA7872FD332C}">
  <we:reference id="wa200005669" version="2.0.0.0" store="en-GB" storeType="OMEX"/>
  <we:alternateReferences>
    <we:reference id="WA200005669"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0</TotalTime>
  <Words>3271</Words>
  <Application>Microsoft Office PowerPoint</Application>
  <PresentationFormat>Widescreen</PresentationFormat>
  <Paragraphs>391</Paragraphs>
  <Slides>56</Slides>
  <Notes>1</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56</vt:i4>
      </vt:variant>
    </vt:vector>
  </HeadingPairs>
  <TitlesOfParts>
    <vt:vector size="60" baseType="lpstr">
      <vt:lpstr>Calibri</vt:lpstr>
      <vt:lpstr>Calibri Light</vt:lpstr>
      <vt:lpstr>Congenial</vt:lpstr>
      <vt:lpstr>Retrospect</vt:lpstr>
      <vt:lpstr>National Extended Certificate in Information Technology (AAQ)</vt:lpstr>
      <vt:lpstr>Unit 1: Information Technology Systems</vt:lpstr>
      <vt:lpstr>Topic D  – Protecting Data and Information</vt:lpstr>
      <vt:lpstr>Topic D1 –  Threats to Data, Information and Systems</vt:lpstr>
      <vt:lpstr>Specification Topics Covered</vt:lpstr>
      <vt:lpstr>Learning Objectives</vt:lpstr>
      <vt:lpstr>D.1.1 Introduction</vt:lpstr>
      <vt:lpstr>What Is A Threat</vt:lpstr>
      <vt:lpstr>What Is A Threat</vt:lpstr>
      <vt:lpstr>Examples of  Technical vs Non-Technical Threats</vt:lpstr>
      <vt:lpstr>What Is A Vulnerability?</vt:lpstr>
      <vt:lpstr>Examples of  Technical vs Non-Technical Vulnerabilities</vt:lpstr>
      <vt:lpstr>What Is An Attack Vector</vt:lpstr>
      <vt:lpstr>What Is A Threat Actor?</vt:lpstr>
      <vt:lpstr>What Is A Breach?</vt:lpstr>
      <vt:lpstr>ANIMATION: Attack Vector</vt:lpstr>
      <vt:lpstr>What Is A Breach Point?</vt:lpstr>
      <vt:lpstr>Internal vs External Threats</vt:lpstr>
      <vt:lpstr>Examples of Internal vs External Threats</vt:lpstr>
      <vt:lpstr>D.1.1 External Threats</vt:lpstr>
      <vt:lpstr>D.1.1.1 Viruses and Malware</vt:lpstr>
      <vt:lpstr>Malware</vt:lpstr>
      <vt:lpstr>Malware Types - ADWARE</vt:lpstr>
      <vt:lpstr>Malware Types - BUGS</vt:lpstr>
      <vt:lpstr>The Problem With Big Software</vt:lpstr>
      <vt:lpstr>Not Enough Regression Testing</vt:lpstr>
      <vt:lpstr>Malware Types - Rootkits</vt:lpstr>
      <vt:lpstr>Rootkit Install Locations</vt:lpstr>
      <vt:lpstr>ANIMATION: Rootkits</vt:lpstr>
      <vt:lpstr>Case Study: Viruses, Trojans &amp; Worms</vt:lpstr>
      <vt:lpstr>Case Study: Viruses</vt:lpstr>
      <vt:lpstr>Case Study: Trojans</vt:lpstr>
      <vt:lpstr>Case Study: Worms</vt:lpstr>
      <vt:lpstr>Case Study – Class Discussion</vt:lpstr>
      <vt:lpstr>Case Study: Viruses Suggested Answers</vt:lpstr>
      <vt:lpstr>Research Task: Viruses, Trojans &amp; Worms</vt:lpstr>
      <vt:lpstr>Class Task 1 – Viruses and Malware</vt:lpstr>
      <vt:lpstr>D.1.1.2 Unauthorised Access - Hackers</vt:lpstr>
      <vt:lpstr>Case Study: Hacking</vt:lpstr>
      <vt:lpstr>Case Study: Hacking</vt:lpstr>
      <vt:lpstr>Case Study – Class Discussion</vt:lpstr>
      <vt:lpstr>D.1.1.3 Accidental Damage</vt:lpstr>
      <vt:lpstr>Case Study: Lost Laptops</vt:lpstr>
      <vt:lpstr>Class Task 2 –  Hackers and Accidental Damage</vt:lpstr>
      <vt:lpstr>D.1.1.4 Social Engineering</vt:lpstr>
      <vt:lpstr>Class Task 3 – Social Engineering</vt:lpstr>
      <vt:lpstr>D.1.1.5 Natural Disasters</vt:lpstr>
      <vt:lpstr>Class Task 4 – Natural Disasters</vt:lpstr>
      <vt:lpstr>Exam Style Questions</vt:lpstr>
      <vt:lpstr>Exam Questions</vt:lpstr>
      <vt:lpstr>The ‘Name / State / Give’  Command Word</vt:lpstr>
      <vt:lpstr>Name / State / Give Question –  How The Marks Are Awarded</vt:lpstr>
      <vt:lpstr>End of lesson: Exam Style Questions</vt:lpstr>
      <vt:lpstr>Self-Check: Lesson Review</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347</cp:revision>
  <dcterms:created xsi:type="dcterms:W3CDTF">2021-01-26T12:07:25Z</dcterms:created>
  <dcterms:modified xsi:type="dcterms:W3CDTF">2025-06-14T16:10:33Z</dcterms:modified>
</cp:coreProperties>
</file>